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57" r:id="rId1"/>
  </p:sldMasterIdLst>
  <p:notesMasterIdLst>
    <p:notesMasterId r:id="rId6"/>
  </p:notesMasterIdLst>
  <p:sldIdLst>
    <p:sldId id="2147480475" r:id="rId2"/>
    <p:sldId id="375" r:id="rId3"/>
    <p:sldId id="378" r:id="rId4"/>
    <p:sldId id="2147480482" r:id="rId5"/>
  </p:sldIdLst>
  <p:sldSz cx="14630400" cy="8229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0" roundtripDataSignature="AMtx7mjKxLVROouWg7nMajpub0N31N8Ay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B0D5C2-A85C-C0ED-7D62-8E5E9AE11EDE}" name="Paul Sherer" initials="PS" userId="S::psherer@sightmachine.com::cd2589d9-a852-4c59-b66c-88173320815d" providerId="AD"/>
  <p188:author id="{91E872CA-43BB-D9ED-9407-4DFBDE3FB468}" name="Sudhir Arni" initials="SA" userId="S::sarni@sightmachine.com::fb48a688-2088-492d-ab3a-41a2a1633b0b" providerId="AD"/>
  <p188:author id="{0D2630E5-980C-BB84-FE9D-4678F1AEBCBE}" name="Guest User" initials="GU" userId="S::urn:spo:tenantanon#beb1d7f9-8e2e-4dc4-83be-190ebceb70ea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92A9C8-D269-4313-857D-3D86EB336B3F}">
  <a:tblStyle styleId="{3F92A9C8-D269-4313-857D-3D86EB336B3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105AAA6-65DA-4707-BCB8-A12AA63C21C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85" d="100"/>
          <a:sy n="85" d="100"/>
        </p:scale>
        <p:origin x="1384" y="480"/>
      </p:cViewPr>
      <p:guideLst>
        <p:guide orient="horz" pos="2166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0" Type="http://customschemas.google.com/relationships/presentationmetadata" Target="metadata"/><Relationship Id="rId115" Type="http://schemas.microsoft.com/office/2018/10/relationships/authors" Target="authors.xml"/><Relationship Id="rId5" Type="http://schemas.openxmlformats.org/officeDocument/2006/relationships/slide" Target="slides/slide4.xml"/><Relationship Id="rId114" Type="http://schemas.openxmlformats.org/officeDocument/2006/relationships/tableStyles" Target="tableStyles.xml"/><Relationship Id="rId4" Type="http://schemas.openxmlformats.org/officeDocument/2006/relationships/slide" Target="slides/slide3.xml"/><Relationship Id="rId11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9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7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00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05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2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/>
              <a:t>2-line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C5B6F-9EF3-6941-A817-CD75F7481413}"/>
              </a:ext>
            </a:extLst>
          </p:cNvPr>
          <p:cNvSpPr/>
          <p:nvPr userDrawn="1"/>
        </p:nvSpPr>
        <p:spPr>
          <a:xfrm>
            <a:off x="0" y="0"/>
            <a:ext cx="14630400" cy="137160"/>
          </a:xfrm>
          <a:prstGeom prst="rect">
            <a:avLst/>
          </a:prstGeom>
          <a:gradFill>
            <a:gsLst>
              <a:gs pos="20000">
                <a:schemeClr val="accent4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25475-EE4D-FC81-21C2-E771C0B7F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F591C-8986-8946-7A3A-BF6C8BB2B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5EA4A-72D2-904E-8949-3A9792A7F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55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640080"/>
            <a:ext cx="14173200" cy="92485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Slide </a:t>
            </a:r>
            <a:br>
              <a:rPr lang="en-US"/>
            </a:br>
            <a:r>
              <a:rPr lang="en-US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726680" y="7777956"/>
            <a:ext cx="6240779" cy="2230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3967461" y="7777957"/>
            <a:ext cx="434339" cy="22304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67" b="1">
                <a:solidFill>
                  <a:schemeClr val="accent1"/>
                </a:solidFill>
              </a:defRPr>
            </a:lvl1pPr>
          </a:lstStyle>
          <a:p>
            <a:fld id="{48E5EA4A-72D2-904E-8949-3A9792A7F6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6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</p:sldLayoutIdLst>
  <p:hf hdr="0" ftr="0" dt="0"/>
  <p:txStyles>
    <p:titleStyle>
      <a:lvl1pPr algn="ctr" defTabSz="1083655" rtl="0" eaLnBrk="1" latinLnBrk="0" hangingPunct="1">
        <a:lnSpc>
          <a:spcPct val="85000"/>
        </a:lnSpc>
        <a:spcBef>
          <a:spcPct val="0"/>
        </a:spcBef>
        <a:buNone/>
        <a:defRPr sz="3200" b="1" kern="1200" spc="-143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1083655" rtl="0" eaLnBrk="1" latinLnBrk="0" hangingPunct="1">
        <a:lnSpc>
          <a:spcPct val="100000"/>
        </a:lnSpc>
        <a:spcBef>
          <a:spcPts val="1800"/>
        </a:spcBef>
        <a:spcAft>
          <a:spcPts val="400"/>
        </a:spcAft>
        <a:buFont typeface="Arial"/>
        <a:buNone/>
        <a:defRPr sz="2200" b="1" kern="1200">
          <a:solidFill>
            <a:schemeClr val="accent1"/>
          </a:solidFill>
          <a:latin typeface="Arial" charset="0"/>
          <a:ea typeface="Arial" charset="0"/>
          <a:cs typeface="Arial" charset="0"/>
        </a:defRPr>
      </a:lvl1pPr>
      <a:lvl2pPr marL="0" indent="0" algn="l" defTabSz="1083655" rtl="0" eaLnBrk="1" latinLnBrk="0" hangingPunct="1">
        <a:lnSpc>
          <a:spcPct val="100000"/>
        </a:lnSpc>
        <a:spcBef>
          <a:spcPts val="1800"/>
        </a:spcBef>
        <a:spcAft>
          <a:spcPts val="400"/>
        </a:spcAft>
        <a:buClr>
          <a:srgbClr val="0D88F6"/>
        </a:buClr>
        <a:buFont typeface="Wingdings" charset="2"/>
        <a:buNone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228600" indent="-228600" algn="l" defTabSz="10836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marL="457200" indent="-228600" algn="l" defTabSz="10836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System Font Regular"/>
        <a:buChar char="–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914400" indent="-228600" algn="l" defTabSz="1083655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System Font Regular"/>
        <a:buChar char="–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2980050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6pPr>
      <a:lvl7pPr marL="3521878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7pPr>
      <a:lvl8pPr marL="4063705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8pPr>
      <a:lvl9pPr marL="4605533" indent="-270913" algn="l" defTabSz="1083655" rtl="0" eaLnBrk="1" latinLnBrk="0" hangingPunct="1">
        <a:lnSpc>
          <a:spcPct val="90000"/>
        </a:lnSpc>
        <a:spcBef>
          <a:spcPts val="593"/>
        </a:spcBef>
        <a:buFont typeface="Arial"/>
        <a:buChar char="•"/>
        <a:defRPr sz="21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1pPr>
      <a:lvl2pPr marL="541828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2pPr>
      <a:lvl3pPr marL="1083655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3pPr>
      <a:lvl4pPr marL="1625482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4pPr>
      <a:lvl5pPr marL="2167309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5pPr>
      <a:lvl6pPr marL="2709137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6pPr>
      <a:lvl7pPr marL="3250964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7pPr>
      <a:lvl8pPr marL="3792792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8pPr>
      <a:lvl9pPr marL="4334620" algn="l" defTabSz="1083655" rtl="0" eaLnBrk="1" latinLnBrk="0" hangingPunct="1">
        <a:defRPr sz="21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4">
          <p15:clr>
            <a:srgbClr val="F26B43"/>
          </p15:clr>
        </p15:guide>
        <p15:guide id="2" pos="9072">
          <p15:clr>
            <a:srgbClr val="F26B43"/>
          </p15:clr>
        </p15:guide>
        <p15:guide id="3" orient="horz" pos="5040">
          <p15:clr>
            <a:srgbClr val="F26B43"/>
          </p15:clr>
        </p15:guide>
        <p15:guide id="4" orient="horz" pos="144">
          <p15:clr>
            <a:srgbClr val="F26B43"/>
          </p15:clr>
        </p15:guide>
        <p15:guide id="5" pos="4608">
          <p15:clr>
            <a:srgbClr val="F26B43"/>
          </p15:clr>
        </p15:guide>
        <p15:guide id="6" pos="4536">
          <p15:clr>
            <a:srgbClr val="F26B43"/>
          </p15:clr>
        </p15:guide>
        <p15:guide id="7" pos="4680">
          <p15:clr>
            <a:srgbClr val="F26B43"/>
          </p15:clr>
        </p15:guide>
        <p15:guide id="8" pos="4464">
          <p15:clr>
            <a:srgbClr val="F26B43"/>
          </p15:clr>
        </p15:guide>
        <p15:guide id="9" pos="4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4" name="Picture 4803" descr="A screenshot of a game&#10;&#10;AI-generated content may be incorrect.">
            <a:extLst>
              <a:ext uri="{FF2B5EF4-FFF2-40B4-BE49-F238E27FC236}">
                <a16:creationId xmlns:a16="http://schemas.microsoft.com/office/drawing/2014/main" id="{42E93BFA-2971-1780-E987-897019913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496" y="2040604"/>
            <a:ext cx="14539996" cy="5288923"/>
          </a:xfrm>
          <a:prstGeom prst="rect">
            <a:avLst/>
          </a:prstGeom>
        </p:spPr>
      </p:pic>
      <p:sp>
        <p:nvSpPr>
          <p:cNvPr id="4779" name="Title 1">
            <a:extLst>
              <a:ext uri="{FF2B5EF4-FFF2-40B4-BE49-F238E27FC236}">
                <a16:creationId xmlns:a16="http://schemas.microsoft.com/office/drawing/2014/main" id="{ECA9AE23-EDC5-0276-4BE1-03FDF916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40080"/>
            <a:ext cx="14173200" cy="92485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The Sight Machine Offering: Structuring Data Is at the Core</a:t>
            </a:r>
          </a:p>
        </p:txBody>
      </p:sp>
      <p:grpSp>
        <p:nvGrpSpPr>
          <p:cNvPr id="4780" name="Group 4779">
            <a:extLst>
              <a:ext uri="{FF2B5EF4-FFF2-40B4-BE49-F238E27FC236}">
                <a16:creationId xmlns:a16="http://schemas.microsoft.com/office/drawing/2014/main" id="{647F3397-99C5-6EEC-6272-F2505192B9E0}"/>
              </a:ext>
            </a:extLst>
          </p:cNvPr>
          <p:cNvGrpSpPr/>
          <p:nvPr/>
        </p:nvGrpSpPr>
        <p:grpSpPr>
          <a:xfrm>
            <a:off x="2883739" y="1945309"/>
            <a:ext cx="8801962" cy="5617074"/>
            <a:chOff x="2898979" y="1625600"/>
            <a:chExt cx="8801962" cy="1060420"/>
          </a:xfrm>
        </p:grpSpPr>
        <p:cxnSp>
          <p:nvCxnSpPr>
            <p:cNvPr id="4781" name="Straight Connector 4780">
              <a:extLst>
                <a:ext uri="{FF2B5EF4-FFF2-40B4-BE49-F238E27FC236}">
                  <a16:creationId xmlns:a16="http://schemas.microsoft.com/office/drawing/2014/main" id="{2884048F-BB20-E010-9929-63545A22C402}"/>
                </a:ext>
              </a:extLst>
            </p:cNvPr>
            <p:cNvCxnSpPr/>
            <p:nvPr/>
          </p:nvCxnSpPr>
          <p:spPr>
            <a:xfrm>
              <a:off x="2898979" y="1625600"/>
              <a:ext cx="0" cy="106042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1">
                      <a:alpha val="0"/>
                    </a:schemeClr>
                  </a:gs>
                  <a:gs pos="20000">
                    <a:schemeClr val="accent1">
                      <a:alpha val="25000"/>
                    </a:schemeClr>
                  </a:gs>
                  <a:gs pos="100000">
                    <a:schemeClr val="accent1">
                      <a:alpha val="0"/>
                    </a:schemeClr>
                  </a:gs>
                  <a:gs pos="80000">
                    <a:schemeClr val="accent1">
                      <a:alpha val="25000"/>
                    </a:schemeClr>
                  </a:gs>
                  <a:gs pos="50000">
                    <a:schemeClr val="accent1">
                      <a:alpha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2" name="Straight Connector 4781">
              <a:extLst>
                <a:ext uri="{FF2B5EF4-FFF2-40B4-BE49-F238E27FC236}">
                  <a16:creationId xmlns:a16="http://schemas.microsoft.com/office/drawing/2014/main" id="{93E51841-8EE9-69E0-AB93-536C75971AA7}"/>
                </a:ext>
              </a:extLst>
            </p:cNvPr>
            <p:cNvCxnSpPr/>
            <p:nvPr/>
          </p:nvCxnSpPr>
          <p:spPr>
            <a:xfrm>
              <a:off x="5858366" y="1625600"/>
              <a:ext cx="0" cy="106042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1">
                      <a:alpha val="0"/>
                    </a:schemeClr>
                  </a:gs>
                  <a:gs pos="20000">
                    <a:schemeClr val="accent1">
                      <a:alpha val="25000"/>
                    </a:schemeClr>
                  </a:gs>
                  <a:gs pos="100000">
                    <a:schemeClr val="accent1">
                      <a:alpha val="0"/>
                    </a:schemeClr>
                  </a:gs>
                  <a:gs pos="80000">
                    <a:schemeClr val="accent1">
                      <a:alpha val="25000"/>
                    </a:schemeClr>
                  </a:gs>
                  <a:gs pos="50000">
                    <a:schemeClr val="accent1">
                      <a:alpha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3" name="Straight Connector 4782">
              <a:extLst>
                <a:ext uri="{FF2B5EF4-FFF2-40B4-BE49-F238E27FC236}">
                  <a16:creationId xmlns:a16="http://schemas.microsoft.com/office/drawing/2014/main" id="{41E59D95-86D7-FCA0-C5A2-1B749B8E3E6E}"/>
                </a:ext>
              </a:extLst>
            </p:cNvPr>
            <p:cNvCxnSpPr/>
            <p:nvPr/>
          </p:nvCxnSpPr>
          <p:spPr>
            <a:xfrm>
              <a:off x="8772034" y="1625600"/>
              <a:ext cx="0" cy="106042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1">
                      <a:alpha val="0"/>
                    </a:schemeClr>
                  </a:gs>
                  <a:gs pos="20000">
                    <a:schemeClr val="accent1">
                      <a:alpha val="25000"/>
                    </a:schemeClr>
                  </a:gs>
                  <a:gs pos="100000">
                    <a:schemeClr val="accent1">
                      <a:alpha val="0"/>
                    </a:schemeClr>
                  </a:gs>
                  <a:gs pos="80000">
                    <a:schemeClr val="accent1">
                      <a:alpha val="25000"/>
                    </a:schemeClr>
                  </a:gs>
                  <a:gs pos="50000">
                    <a:schemeClr val="accent1">
                      <a:alpha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4" name="Straight Connector 4783">
              <a:extLst>
                <a:ext uri="{FF2B5EF4-FFF2-40B4-BE49-F238E27FC236}">
                  <a16:creationId xmlns:a16="http://schemas.microsoft.com/office/drawing/2014/main" id="{9A037A6C-5654-BE56-E917-CFC93A2050E3}"/>
                </a:ext>
              </a:extLst>
            </p:cNvPr>
            <p:cNvCxnSpPr/>
            <p:nvPr/>
          </p:nvCxnSpPr>
          <p:spPr>
            <a:xfrm>
              <a:off x="11700941" y="1625600"/>
              <a:ext cx="0" cy="1060420"/>
            </a:xfrm>
            <a:prstGeom prst="line">
              <a:avLst/>
            </a:prstGeom>
            <a:ln w="12700" cap="rnd">
              <a:gradFill>
                <a:gsLst>
                  <a:gs pos="0">
                    <a:schemeClr val="accent1">
                      <a:alpha val="0"/>
                    </a:schemeClr>
                  </a:gs>
                  <a:gs pos="20000">
                    <a:schemeClr val="accent1">
                      <a:alpha val="25000"/>
                    </a:schemeClr>
                  </a:gs>
                  <a:gs pos="100000">
                    <a:schemeClr val="accent1">
                      <a:alpha val="0"/>
                    </a:schemeClr>
                  </a:gs>
                  <a:gs pos="80000">
                    <a:schemeClr val="accent1">
                      <a:alpha val="25000"/>
                    </a:schemeClr>
                  </a:gs>
                  <a:gs pos="50000">
                    <a:schemeClr val="accent1">
                      <a:alpha val="50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85" name="Google Shape;1096;p6">
            <a:extLst>
              <a:ext uri="{FF2B5EF4-FFF2-40B4-BE49-F238E27FC236}">
                <a16:creationId xmlns:a16="http://schemas.microsoft.com/office/drawing/2014/main" id="{4B7F458F-FC75-FE58-E801-A5162DFCA459}"/>
              </a:ext>
            </a:extLst>
          </p:cNvPr>
          <p:cNvSpPr txBox="1"/>
          <p:nvPr/>
        </p:nvSpPr>
        <p:spPr>
          <a:xfrm>
            <a:off x="3172747" y="2105730"/>
            <a:ext cx="2396612" cy="88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586668">
              <a:spcAft>
                <a:spcPts val="200"/>
              </a:spcAft>
              <a:buClr>
                <a:srgbClr val="000000"/>
              </a:buClr>
              <a:buSzPts val="1200"/>
              <a:defRPr/>
            </a:pPr>
            <a:r>
              <a:rPr lang="en-US" sz="1800" b="1" spc="-80">
                <a:solidFill>
                  <a:schemeClr val="accent4"/>
                </a:solidFill>
                <a:cs typeface="Arial"/>
                <a:sym typeface="Arial"/>
              </a:rPr>
              <a:t>Transform</a:t>
            </a:r>
          </a:p>
          <a:p>
            <a:pPr algn="ctr" defTabSz="586668">
              <a:buClr>
                <a:srgbClr val="000000"/>
              </a:buClr>
              <a:buSzPts val="1200"/>
              <a:defRPr/>
            </a:pP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Automate data </a:t>
            </a:r>
            <a:b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</a:b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transformation</a:t>
            </a:r>
            <a:endParaRPr sz="1200">
              <a:solidFill>
                <a:schemeClr val="accent3">
                  <a:lumMod val="10000"/>
                  <a:lumOff val="90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4786" name="Google Shape;1096;p6">
            <a:extLst>
              <a:ext uri="{FF2B5EF4-FFF2-40B4-BE49-F238E27FC236}">
                <a16:creationId xmlns:a16="http://schemas.microsoft.com/office/drawing/2014/main" id="{ACA505C1-5CEB-680B-CC0F-6AD25E5A3455}"/>
              </a:ext>
            </a:extLst>
          </p:cNvPr>
          <p:cNvSpPr txBox="1"/>
          <p:nvPr/>
        </p:nvSpPr>
        <p:spPr>
          <a:xfrm>
            <a:off x="6116894" y="2105730"/>
            <a:ext cx="2396612" cy="88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586668">
              <a:spcAft>
                <a:spcPts val="200"/>
              </a:spcAft>
              <a:buClr>
                <a:srgbClr val="000000"/>
              </a:buClr>
              <a:buSzPts val="1200"/>
              <a:defRPr/>
            </a:pPr>
            <a:r>
              <a:rPr lang="en-US" sz="1800" b="1" spc="-80">
                <a:solidFill>
                  <a:schemeClr val="accent4"/>
                </a:solidFill>
                <a:cs typeface="Arial"/>
                <a:sym typeface="Arial"/>
              </a:rPr>
              <a:t>Analyze</a:t>
            </a:r>
          </a:p>
          <a:p>
            <a:pPr algn="ctr" defTabSz="586668">
              <a:buClr>
                <a:srgbClr val="000000"/>
              </a:buClr>
              <a:buSzPts val="1200"/>
              <a:defRPr/>
            </a:pP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Analyze transformed data </a:t>
            </a:r>
            <a:b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</a:b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with pre-built twins, apps, </a:t>
            </a:r>
            <a:b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</a:b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AI, out-of-box GenAI  </a:t>
            </a:r>
          </a:p>
        </p:txBody>
      </p:sp>
      <p:sp>
        <p:nvSpPr>
          <p:cNvPr id="4787" name="Google Shape;1096;p6">
            <a:extLst>
              <a:ext uri="{FF2B5EF4-FFF2-40B4-BE49-F238E27FC236}">
                <a16:creationId xmlns:a16="http://schemas.microsoft.com/office/drawing/2014/main" id="{444F943E-1A8D-6C5E-C9BC-93434019BEED}"/>
              </a:ext>
            </a:extLst>
          </p:cNvPr>
          <p:cNvSpPr txBox="1"/>
          <p:nvPr/>
        </p:nvSpPr>
        <p:spPr>
          <a:xfrm>
            <a:off x="9061041" y="2105730"/>
            <a:ext cx="2396612" cy="88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586668">
              <a:spcAft>
                <a:spcPts val="200"/>
              </a:spcAft>
              <a:buClr>
                <a:srgbClr val="000000"/>
              </a:buClr>
              <a:buSzPts val="1200"/>
              <a:defRPr/>
            </a:pPr>
            <a:r>
              <a:rPr lang="en-US" sz="1800" b="1" spc="-80">
                <a:solidFill>
                  <a:schemeClr val="accent4"/>
                </a:solidFill>
                <a:cs typeface="Arial"/>
                <a:sym typeface="Arial"/>
              </a:rPr>
              <a:t>Build</a:t>
            </a:r>
          </a:p>
          <a:p>
            <a:pPr algn="ctr" defTabSz="586668">
              <a:buClr>
                <a:srgbClr val="000000"/>
              </a:buClr>
              <a:buSzPts val="1200"/>
              <a:defRPr/>
            </a:pP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Share transformed data </a:t>
            </a:r>
            <a:b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</a:b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with other applications</a:t>
            </a:r>
            <a:endParaRPr sz="1200">
              <a:solidFill>
                <a:schemeClr val="accent3">
                  <a:lumMod val="10000"/>
                  <a:lumOff val="90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4788" name="Google Shape;1096;p6">
            <a:extLst>
              <a:ext uri="{FF2B5EF4-FFF2-40B4-BE49-F238E27FC236}">
                <a16:creationId xmlns:a16="http://schemas.microsoft.com/office/drawing/2014/main" id="{378031EA-C777-F1CA-D811-C0ADBFCABEAB}"/>
              </a:ext>
            </a:extLst>
          </p:cNvPr>
          <p:cNvSpPr txBox="1"/>
          <p:nvPr/>
        </p:nvSpPr>
        <p:spPr>
          <a:xfrm>
            <a:off x="12005188" y="2105730"/>
            <a:ext cx="2396612" cy="88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 defTabSz="586668">
              <a:spcAft>
                <a:spcPts val="200"/>
              </a:spcAft>
              <a:buClr>
                <a:srgbClr val="000000"/>
              </a:buClr>
              <a:buSzPts val="1200"/>
              <a:defRPr/>
            </a:pPr>
            <a:r>
              <a:rPr lang="en-US" sz="1800" b="1" spc="-80">
                <a:solidFill>
                  <a:schemeClr val="accent4"/>
                </a:solidFill>
                <a:cs typeface="Arial"/>
                <a:sym typeface="Arial"/>
              </a:rPr>
              <a:t>Results</a:t>
            </a:r>
          </a:p>
          <a:p>
            <a:pPr lvl="0" algn="ctr" defTabSz="586668">
              <a:buClr>
                <a:srgbClr val="000000"/>
              </a:buClr>
              <a:buSzPts val="1200"/>
              <a:defRPr/>
            </a:pP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Make data useful</a:t>
            </a:r>
            <a:b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</a:b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for all stakeholders</a:t>
            </a:r>
            <a:endParaRPr sz="1200">
              <a:solidFill>
                <a:schemeClr val="accent3">
                  <a:lumMod val="10000"/>
                  <a:lumOff val="90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4789" name="Rounded Rectangle 4788">
            <a:extLst>
              <a:ext uri="{FF2B5EF4-FFF2-40B4-BE49-F238E27FC236}">
                <a16:creationId xmlns:a16="http://schemas.microsoft.com/office/drawing/2014/main" id="{F57FBEFB-9385-A533-B33D-CC14743D696B}"/>
              </a:ext>
            </a:extLst>
          </p:cNvPr>
          <p:cNvSpPr/>
          <p:nvPr/>
        </p:nvSpPr>
        <p:spPr>
          <a:xfrm>
            <a:off x="12005188" y="3104086"/>
            <a:ext cx="2396611" cy="4227060"/>
          </a:xfrm>
          <a:prstGeom prst="roundRect">
            <a:avLst>
              <a:gd name="adj" fmla="val 7217"/>
            </a:avLst>
          </a:prstGeom>
          <a:solidFill>
            <a:srgbClr val="011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0" name="Google Shape;1096;p6">
            <a:extLst>
              <a:ext uri="{FF2B5EF4-FFF2-40B4-BE49-F238E27FC236}">
                <a16:creationId xmlns:a16="http://schemas.microsoft.com/office/drawing/2014/main" id="{4F0635B4-1C58-60DE-809A-790082F6596E}"/>
              </a:ext>
            </a:extLst>
          </p:cNvPr>
          <p:cNvSpPr txBox="1"/>
          <p:nvPr/>
        </p:nvSpPr>
        <p:spPr>
          <a:xfrm>
            <a:off x="8985271" y="2981000"/>
            <a:ext cx="672894" cy="40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defTabSz="586668">
              <a:lnSpc>
                <a:spcPct val="90000"/>
              </a:lnSpc>
              <a:buClr>
                <a:srgbClr val="000000"/>
              </a:buClr>
              <a:buSzPts val="1200"/>
              <a:defRPr/>
            </a:pPr>
            <a:r>
              <a:rPr lang="en-US" sz="10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WMS</a:t>
            </a:r>
            <a:endParaRPr sz="1000">
              <a:solidFill>
                <a:schemeClr val="accent3">
                  <a:lumMod val="10000"/>
                  <a:lumOff val="90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4791" name="Google Shape;1096;p6">
            <a:extLst>
              <a:ext uri="{FF2B5EF4-FFF2-40B4-BE49-F238E27FC236}">
                <a16:creationId xmlns:a16="http://schemas.microsoft.com/office/drawing/2014/main" id="{19E854AD-8ED0-35CF-F622-28225819204E}"/>
              </a:ext>
            </a:extLst>
          </p:cNvPr>
          <p:cNvSpPr txBox="1"/>
          <p:nvPr/>
        </p:nvSpPr>
        <p:spPr>
          <a:xfrm>
            <a:off x="9594871" y="2981000"/>
            <a:ext cx="672894" cy="40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defTabSz="586668">
              <a:lnSpc>
                <a:spcPct val="90000"/>
              </a:lnSpc>
              <a:buClr>
                <a:srgbClr val="000000"/>
              </a:buClr>
              <a:buSzPts val="1200"/>
              <a:defRPr/>
            </a:pPr>
            <a:r>
              <a:rPr lang="en-US" sz="10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SCM</a:t>
            </a:r>
            <a:endParaRPr sz="1000">
              <a:solidFill>
                <a:schemeClr val="accent3">
                  <a:lumMod val="10000"/>
                  <a:lumOff val="90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4792" name="Google Shape;1096;p6">
            <a:extLst>
              <a:ext uri="{FF2B5EF4-FFF2-40B4-BE49-F238E27FC236}">
                <a16:creationId xmlns:a16="http://schemas.microsoft.com/office/drawing/2014/main" id="{AB9EE5DF-1EEE-3C90-F0E2-C051EBBF18FC}"/>
              </a:ext>
            </a:extLst>
          </p:cNvPr>
          <p:cNvSpPr txBox="1"/>
          <p:nvPr/>
        </p:nvSpPr>
        <p:spPr>
          <a:xfrm>
            <a:off x="10204471" y="2981000"/>
            <a:ext cx="672894" cy="40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defTabSz="586668">
              <a:lnSpc>
                <a:spcPct val="90000"/>
              </a:lnSpc>
              <a:buClr>
                <a:srgbClr val="000000"/>
              </a:buClr>
              <a:buSzPts val="1200"/>
              <a:defRPr/>
            </a:pPr>
            <a:r>
              <a:rPr lang="en-US" sz="10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MRP</a:t>
            </a:r>
            <a:endParaRPr sz="1000">
              <a:solidFill>
                <a:schemeClr val="accent3">
                  <a:lumMod val="10000"/>
                  <a:lumOff val="90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4793" name="Google Shape;1096;p6">
            <a:extLst>
              <a:ext uri="{FF2B5EF4-FFF2-40B4-BE49-F238E27FC236}">
                <a16:creationId xmlns:a16="http://schemas.microsoft.com/office/drawing/2014/main" id="{8EC4CE55-90BE-33FC-27E8-62B7F63BE36E}"/>
              </a:ext>
            </a:extLst>
          </p:cNvPr>
          <p:cNvSpPr txBox="1"/>
          <p:nvPr/>
        </p:nvSpPr>
        <p:spPr>
          <a:xfrm>
            <a:off x="10814071" y="2981000"/>
            <a:ext cx="672894" cy="40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defTabSz="586668">
              <a:lnSpc>
                <a:spcPct val="90000"/>
              </a:lnSpc>
              <a:buClr>
                <a:srgbClr val="000000"/>
              </a:buClr>
              <a:buSzPts val="1200"/>
              <a:defRPr/>
            </a:pPr>
            <a:r>
              <a:rPr lang="en-US" sz="10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Production Planning</a:t>
            </a:r>
            <a:endParaRPr sz="1000">
              <a:solidFill>
                <a:schemeClr val="accent3">
                  <a:lumMod val="10000"/>
                  <a:lumOff val="90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4794" name="Google Shape;1096;p6">
            <a:extLst>
              <a:ext uri="{FF2B5EF4-FFF2-40B4-BE49-F238E27FC236}">
                <a16:creationId xmlns:a16="http://schemas.microsoft.com/office/drawing/2014/main" id="{316BB35C-8C2D-F4B5-8D54-3EB60A951E57}"/>
              </a:ext>
            </a:extLst>
          </p:cNvPr>
          <p:cNvSpPr txBox="1"/>
          <p:nvPr/>
        </p:nvSpPr>
        <p:spPr>
          <a:xfrm>
            <a:off x="8985271" y="7026376"/>
            <a:ext cx="672894" cy="40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586668">
              <a:lnSpc>
                <a:spcPct val="90000"/>
              </a:lnSpc>
              <a:buClr>
                <a:srgbClr val="000000"/>
              </a:buClr>
              <a:buSzPts val="1200"/>
              <a:defRPr/>
            </a:pPr>
            <a:r>
              <a:rPr lang="en-US" sz="10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S&amp;OP</a:t>
            </a:r>
            <a:endParaRPr sz="1000">
              <a:solidFill>
                <a:schemeClr val="accent3">
                  <a:lumMod val="10000"/>
                  <a:lumOff val="90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4795" name="Google Shape;1096;p6">
            <a:extLst>
              <a:ext uri="{FF2B5EF4-FFF2-40B4-BE49-F238E27FC236}">
                <a16:creationId xmlns:a16="http://schemas.microsoft.com/office/drawing/2014/main" id="{BB5A92CE-C646-78E4-03E1-6B77094A5462}"/>
              </a:ext>
            </a:extLst>
          </p:cNvPr>
          <p:cNvSpPr txBox="1"/>
          <p:nvPr/>
        </p:nvSpPr>
        <p:spPr>
          <a:xfrm>
            <a:off x="9594871" y="7026376"/>
            <a:ext cx="672894" cy="40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586668">
              <a:lnSpc>
                <a:spcPct val="90000"/>
              </a:lnSpc>
              <a:buClr>
                <a:srgbClr val="000000"/>
              </a:buClr>
              <a:buSzPts val="1200"/>
              <a:defRPr/>
            </a:pPr>
            <a:r>
              <a:rPr lang="en-US" sz="10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ML Ops</a:t>
            </a:r>
            <a:endParaRPr sz="1000">
              <a:solidFill>
                <a:schemeClr val="accent3">
                  <a:lumMod val="10000"/>
                  <a:lumOff val="90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4796" name="Google Shape;1096;p6">
            <a:extLst>
              <a:ext uri="{FF2B5EF4-FFF2-40B4-BE49-F238E27FC236}">
                <a16:creationId xmlns:a16="http://schemas.microsoft.com/office/drawing/2014/main" id="{2E941C6C-0A01-DA15-4CD4-7AA553E4A276}"/>
              </a:ext>
            </a:extLst>
          </p:cNvPr>
          <p:cNvSpPr txBox="1"/>
          <p:nvPr/>
        </p:nvSpPr>
        <p:spPr>
          <a:xfrm>
            <a:off x="10204471" y="7026376"/>
            <a:ext cx="672894" cy="40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586668">
              <a:lnSpc>
                <a:spcPct val="90000"/>
              </a:lnSpc>
              <a:buClr>
                <a:srgbClr val="000000"/>
              </a:buClr>
              <a:buSzPts val="1200"/>
              <a:defRPr/>
            </a:pPr>
            <a:r>
              <a:rPr lang="en-US" sz="10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CMMS</a:t>
            </a:r>
            <a:endParaRPr sz="1000">
              <a:solidFill>
                <a:schemeClr val="accent3">
                  <a:lumMod val="10000"/>
                  <a:lumOff val="90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4797" name="Google Shape;1096;p6">
            <a:extLst>
              <a:ext uri="{FF2B5EF4-FFF2-40B4-BE49-F238E27FC236}">
                <a16:creationId xmlns:a16="http://schemas.microsoft.com/office/drawing/2014/main" id="{15AA90A9-1439-928C-0613-EC47BBA27695}"/>
              </a:ext>
            </a:extLst>
          </p:cNvPr>
          <p:cNvSpPr txBox="1"/>
          <p:nvPr/>
        </p:nvSpPr>
        <p:spPr>
          <a:xfrm>
            <a:off x="10814071" y="7026376"/>
            <a:ext cx="672894" cy="401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586668">
              <a:lnSpc>
                <a:spcPct val="90000"/>
              </a:lnSpc>
              <a:buClr>
                <a:srgbClr val="000000"/>
              </a:buClr>
              <a:buSzPts val="1200"/>
              <a:defRPr/>
            </a:pPr>
            <a:r>
              <a:rPr lang="en-US" sz="10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CRM</a:t>
            </a:r>
            <a:endParaRPr sz="1000">
              <a:solidFill>
                <a:schemeClr val="accent3">
                  <a:lumMod val="10000"/>
                  <a:lumOff val="90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4798" name="Google Shape;1096;p6">
            <a:extLst>
              <a:ext uri="{FF2B5EF4-FFF2-40B4-BE49-F238E27FC236}">
                <a16:creationId xmlns:a16="http://schemas.microsoft.com/office/drawing/2014/main" id="{051CFF9C-469D-31D7-4948-32C6139E458B}"/>
              </a:ext>
            </a:extLst>
          </p:cNvPr>
          <p:cNvSpPr txBox="1"/>
          <p:nvPr/>
        </p:nvSpPr>
        <p:spPr>
          <a:xfrm>
            <a:off x="3532204" y="2938265"/>
            <a:ext cx="1922399" cy="73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28600" algn="l" defTabSz="586668">
              <a:buClr>
                <a:schemeClr val="accent1"/>
              </a:buClr>
              <a:buSzPct val="90000"/>
              <a:buBlip>
                <a:blip r:embed="rId4"/>
              </a:buBlip>
              <a:defRPr/>
            </a:pP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Stateful, domain-oriented transforms</a:t>
            </a:r>
          </a:p>
          <a:p>
            <a:pPr marL="228600" indent="-228600" algn="l" defTabSz="586668">
              <a:buClr>
                <a:schemeClr val="accent1"/>
              </a:buClr>
              <a:buSzPct val="90000"/>
              <a:buBlip>
                <a:blip r:embed="rId4"/>
              </a:buBlip>
              <a:defRPr/>
            </a:pP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Low code/no-code</a:t>
            </a:r>
          </a:p>
          <a:p>
            <a:pPr marL="228600" indent="-228600" algn="l" defTabSz="586668">
              <a:buClr>
                <a:schemeClr val="accent1"/>
              </a:buClr>
              <a:buSzPct val="90000"/>
              <a:buBlip>
                <a:blip r:embed="rId4"/>
              </a:buBlip>
              <a:defRPr/>
            </a:pP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Automated feature generation for AI</a:t>
            </a:r>
          </a:p>
        </p:txBody>
      </p:sp>
      <p:sp>
        <p:nvSpPr>
          <p:cNvPr id="4799" name="Google Shape;1096;p6">
            <a:extLst>
              <a:ext uri="{FF2B5EF4-FFF2-40B4-BE49-F238E27FC236}">
                <a16:creationId xmlns:a16="http://schemas.microsoft.com/office/drawing/2014/main" id="{15701F9D-8A58-0AC9-B1FB-7A422C8F7595}"/>
              </a:ext>
            </a:extLst>
          </p:cNvPr>
          <p:cNvSpPr txBox="1"/>
          <p:nvPr/>
        </p:nvSpPr>
        <p:spPr>
          <a:xfrm>
            <a:off x="228600" y="3096652"/>
            <a:ext cx="2396612" cy="421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l" defTabSz="586668">
              <a:lnSpc>
                <a:spcPct val="103000"/>
              </a:lnSpc>
              <a:spcAft>
                <a:spcPts val="3100"/>
              </a:spcAft>
              <a:buClr>
                <a:srgbClr val="000000"/>
              </a:buClr>
              <a:buSzPts val="1200"/>
              <a:defRPr/>
            </a:pP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Energy, Weather, Cost</a:t>
            </a:r>
          </a:p>
          <a:p>
            <a:pPr algn="l" defTabSz="586668">
              <a:lnSpc>
                <a:spcPct val="103000"/>
              </a:lnSpc>
              <a:spcAft>
                <a:spcPts val="3100"/>
              </a:spcAft>
              <a:buClr>
                <a:srgbClr val="000000"/>
              </a:buClr>
              <a:buSzPts val="1200"/>
              <a:defRPr/>
            </a:pP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ERP</a:t>
            </a:r>
          </a:p>
          <a:p>
            <a:pPr algn="l" defTabSz="586668">
              <a:lnSpc>
                <a:spcPct val="103000"/>
              </a:lnSpc>
              <a:spcAft>
                <a:spcPts val="3100"/>
              </a:spcAft>
              <a:buClr>
                <a:srgbClr val="000000"/>
              </a:buClr>
              <a:buSzPts val="1200"/>
              <a:defRPr/>
            </a:pP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MES</a:t>
            </a:r>
          </a:p>
          <a:p>
            <a:pPr algn="l" defTabSz="586668">
              <a:lnSpc>
                <a:spcPct val="103000"/>
              </a:lnSpc>
              <a:spcAft>
                <a:spcPts val="3100"/>
              </a:spcAft>
              <a:buClr>
                <a:srgbClr val="000000"/>
              </a:buClr>
              <a:buSzPts val="1200"/>
              <a:defRPr/>
            </a:pP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Historians</a:t>
            </a:r>
          </a:p>
          <a:p>
            <a:pPr algn="l" defTabSz="586668">
              <a:lnSpc>
                <a:spcPct val="103000"/>
              </a:lnSpc>
              <a:spcAft>
                <a:spcPts val="3100"/>
              </a:spcAft>
              <a:buClr>
                <a:srgbClr val="000000"/>
              </a:buClr>
              <a:buSzPts val="1200"/>
              <a:defRPr/>
            </a:pP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Quality</a:t>
            </a:r>
          </a:p>
          <a:p>
            <a:pPr algn="l" defTabSz="586668">
              <a:lnSpc>
                <a:spcPct val="103000"/>
              </a:lnSpc>
              <a:spcAft>
                <a:spcPts val="3100"/>
              </a:spcAft>
              <a:buClr>
                <a:srgbClr val="000000"/>
              </a:buClr>
              <a:buSzPts val="1200"/>
              <a:defRPr/>
            </a:pP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Materials Data</a:t>
            </a:r>
          </a:p>
          <a:p>
            <a:pPr algn="l" defTabSz="586668">
              <a:lnSpc>
                <a:spcPct val="103000"/>
              </a:lnSpc>
              <a:spcAft>
                <a:spcPts val="3100"/>
              </a:spcAft>
              <a:buClr>
                <a:srgbClr val="000000"/>
              </a:buClr>
              <a:buSzPts val="1200"/>
              <a:defRPr/>
            </a:pP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Controls/Automation</a:t>
            </a:r>
          </a:p>
          <a:p>
            <a:pPr algn="l" defTabSz="586668">
              <a:lnSpc>
                <a:spcPct val="103000"/>
              </a:lnSpc>
              <a:spcAft>
                <a:spcPts val="3100"/>
              </a:spcAft>
              <a:buClr>
                <a:srgbClr val="000000"/>
              </a:buClr>
              <a:buSzPts val="1200"/>
              <a:defRPr/>
            </a:pPr>
            <a:endParaRPr lang="en-US" sz="1200">
              <a:solidFill>
                <a:schemeClr val="accent3">
                  <a:lumMod val="10000"/>
                  <a:lumOff val="90000"/>
                </a:schemeClr>
              </a:solidFill>
              <a:cs typeface="Arial"/>
              <a:sym typeface="Arial"/>
            </a:endParaRPr>
          </a:p>
        </p:txBody>
      </p:sp>
      <p:graphicFrame>
        <p:nvGraphicFramePr>
          <p:cNvPr id="4800" name="Table 4799">
            <a:extLst>
              <a:ext uri="{FF2B5EF4-FFF2-40B4-BE49-F238E27FC236}">
                <a16:creationId xmlns:a16="http://schemas.microsoft.com/office/drawing/2014/main" id="{02DB04E4-58BD-ABFB-D9D7-330FF12627C2}"/>
              </a:ext>
            </a:extLst>
          </p:cNvPr>
          <p:cNvGraphicFramePr>
            <a:graphicFrameLocks noGrp="1"/>
          </p:cNvGraphicFramePr>
          <p:nvPr/>
        </p:nvGraphicFramePr>
        <p:xfrm>
          <a:off x="12264555" y="3269249"/>
          <a:ext cx="1877876" cy="382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7876">
                  <a:extLst>
                    <a:ext uri="{9D8B030D-6E8A-4147-A177-3AD203B41FA5}">
                      <a16:colId xmlns:a16="http://schemas.microsoft.com/office/drawing/2014/main" val="2846354574"/>
                    </a:ext>
                  </a:extLst>
                </a:gridCol>
              </a:tblGrid>
              <a:tr h="248514">
                <a:tc>
                  <a:txBody>
                    <a:bodyPr/>
                    <a:lstStyle/>
                    <a:p>
                      <a:pPr marL="228600" marR="0" lvl="0" indent="-228600" algn="l" defTabSz="10836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Operations Leaders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6848308"/>
                  </a:ext>
                </a:extLst>
              </a:tr>
              <a:tr h="248514">
                <a:tc>
                  <a:txBody>
                    <a:bodyPr/>
                    <a:lstStyle/>
                    <a:p>
                      <a:pPr marL="228600" marR="0" lvl="0" indent="-228600" algn="l" defTabSz="10836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Process Engineers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556663"/>
                  </a:ext>
                </a:extLst>
              </a:tr>
              <a:tr h="248514">
                <a:tc>
                  <a:txBody>
                    <a:bodyPr/>
                    <a:lstStyle/>
                    <a:p>
                      <a:pPr marL="228600" marR="0" lvl="0" indent="-228600" algn="l" defTabSz="10836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Operators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7553823"/>
                  </a:ext>
                </a:extLst>
              </a:tr>
              <a:tr h="248514">
                <a:tc>
                  <a:txBody>
                    <a:bodyPr/>
                    <a:lstStyle/>
                    <a:p>
                      <a:pPr marL="228600" marR="0" lvl="0" indent="-228600" algn="l" defTabSz="10836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IT Managers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3909631"/>
                  </a:ext>
                </a:extLst>
              </a:tr>
              <a:tr h="248514">
                <a:tc>
                  <a:txBody>
                    <a:bodyPr/>
                    <a:lstStyle/>
                    <a:p>
                      <a:pPr marL="228600" marR="0" lvl="0" indent="-228600" algn="l" defTabSz="10836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Data Scientists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8175413"/>
                  </a:ext>
                </a:extLst>
              </a:tr>
              <a:tr h="248514">
                <a:tc>
                  <a:txBody>
                    <a:bodyPr/>
                    <a:lstStyle/>
                    <a:p>
                      <a:pPr marL="228600" marR="0" lvl="0" indent="-228600" algn="l" defTabSz="10836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Supply Chain 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0732567"/>
                  </a:ext>
                </a:extLst>
              </a:tr>
              <a:tr h="248514">
                <a:tc>
                  <a:txBody>
                    <a:bodyPr/>
                    <a:lstStyle/>
                    <a:p>
                      <a:pPr marL="228600" marR="0" lvl="0" indent="-228600" algn="l" defTabSz="10836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Sustainability 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61523"/>
                  </a:ext>
                </a:extLst>
              </a:tr>
              <a:tr h="248514">
                <a:tc>
                  <a:txBody>
                    <a:bodyPr/>
                    <a:lstStyle/>
                    <a:p>
                      <a:pPr marL="228600" marR="0" lvl="0" indent="-228600" algn="l" defTabSz="10836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Connected Machines/</a:t>
                      </a:r>
                      <a:br>
                        <a:rPr lang="en-US" sz="130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After-sales Service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8557793"/>
                  </a:ext>
                </a:extLst>
              </a:tr>
              <a:tr h="248514">
                <a:tc>
                  <a:txBody>
                    <a:bodyPr/>
                    <a:lstStyle/>
                    <a:p>
                      <a:pPr marL="228600" marR="0" lvl="0" indent="-228600" algn="l" defTabSz="10836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0000"/>
                        <a:buFontTx/>
                        <a:buBlip>
                          <a:blip r:embed="rId4"/>
                        </a:buBlip>
                        <a:tabLst/>
                        <a:defRPr/>
                      </a:pPr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Value Chain: </a:t>
                      </a:r>
                      <a:br>
                        <a:rPr lang="en-US" sz="1300">
                          <a:solidFill>
                            <a:schemeClr val="bg1"/>
                          </a:solidFill>
                        </a:rPr>
                      </a:br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Cross-firm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5461227"/>
                  </a:ext>
                </a:extLst>
              </a:tr>
            </a:tbl>
          </a:graphicData>
        </a:graphic>
      </p:graphicFrame>
      <p:sp>
        <p:nvSpPr>
          <p:cNvPr id="4801" name="Google Shape;1096;p6">
            <a:extLst>
              <a:ext uri="{FF2B5EF4-FFF2-40B4-BE49-F238E27FC236}">
                <a16:creationId xmlns:a16="http://schemas.microsoft.com/office/drawing/2014/main" id="{99C43ED6-6FBD-735E-32CA-F3336A9A75E1}"/>
              </a:ext>
            </a:extLst>
          </p:cNvPr>
          <p:cNvSpPr txBox="1"/>
          <p:nvPr/>
        </p:nvSpPr>
        <p:spPr>
          <a:xfrm>
            <a:off x="228600" y="2105730"/>
            <a:ext cx="2396612" cy="88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586668">
              <a:spcAft>
                <a:spcPts val="200"/>
              </a:spcAft>
              <a:buClr>
                <a:srgbClr val="000000"/>
              </a:buClr>
              <a:buSzPts val="1200"/>
              <a:defRPr/>
            </a:pPr>
            <a:r>
              <a:rPr lang="en-US" sz="1800" b="1" spc="-80">
                <a:solidFill>
                  <a:schemeClr val="accent4"/>
                </a:solidFill>
                <a:cs typeface="Arial"/>
                <a:sym typeface="Arial"/>
              </a:rPr>
              <a:t>Connect</a:t>
            </a:r>
          </a:p>
          <a:p>
            <a:pPr algn="ctr" defTabSz="586668">
              <a:buClr>
                <a:srgbClr val="000000"/>
              </a:buClr>
              <a:buSzPts val="1200"/>
              <a:defRPr/>
            </a:pP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Securely ingest</a:t>
            </a:r>
            <a:b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</a:b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all plant data</a:t>
            </a:r>
            <a:endParaRPr sz="1200">
              <a:solidFill>
                <a:schemeClr val="accent3">
                  <a:lumMod val="10000"/>
                  <a:lumOff val="90000"/>
                </a:schemeClr>
              </a:solidFill>
              <a:cs typeface="Arial"/>
              <a:sym typeface="Arial"/>
            </a:endParaRPr>
          </a:p>
        </p:txBody>
      </p:sp>
      <p:sp>
        <p:nvSpPr>
          <p:cNvPr id="4802" name="Google Shape;1096;p6">
            <a:extLst>
              <a:ext uri="{FF2B5EF4-FFF2-40B4-BE49-F238E27FC236}">
                <a16:creationId xmlns:a16="http://schemas.microsoft.com/office/drawing/2014/main" id="{E91D7BC7-3B0F-2973-B56F-AAC0CE99E759}"/>
              </a:ext>
            </a:extLst>
          </p:cNvPr>
          <p:cNvSpPr txBox="1"/>
          <p:nvPr/>
        </p:nvSpPr>
        <p:spPr>
          <a:xfrm>
            <a:off x="6116894" y="7448437"/>
            <a:ext cx="2396612" cy="50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586668">
              <a:buClr>
                <a:srgbClr val="000000"/>
              </a:buClr>
              <a:buSzPts val="1200"/>
              <a:defRPr/>
            </a:pPr>
            <a:r>
              <a:rPr lang="en-US" sz="1200" b="1">
                <a:solidFill>
                  <a:schemeClr val="bg1"/>
                </a:solidFill>
                <a:cs typeface="Arial"/>
                <a:sym typeface="Arial"/>
              </a:rPr>
              <a:t>Data Foundation </a:t>
            </a:r>
          </a:p>
          <a:p>
            <a:pPr algn="ctr" defTabSz="586668">
              <a:buClr>
                <a:srgbClr val="000000"/>
              </a:buClr>
              <a:buSzPts val="1200"/>
              <a:defRPr/>
            </a:pPr>
            <a:r>
              <a:rPr lang="en-US" sz="1200">
                <a:solidFill>
                  <a:schemeClr val="accent3">
                    <a:lumMod val="10000"/>
                    <a:lumOff val="90000"/>
                  </a:schemeClr>
                </a:solidFill>
                <a:cs typeface="Arial"/>
                <a:sym typeface="Arial"/>
              </a:rPr>
              <a:t>Four domain-specific schemas</a:t>
            </a:r>
          </a:p>
        </p:txBody>
      </p:sp>
      <p:sp>
        <p:nvSpPr>
          <p:cNvPr id="4803" name="Content Placeholder 5">
            <a:extLst>
              <a:ext uri="{FF2B5EF4-FFF2-40B4-BE49-F238E27FC236}">
                <a16:creationId xmlns:a16="http://schemas.microsoft.com/office/drawing/2014/main" id="{8CBB9845-5234-0ED1-1A4B-ACFF4B97457E}"/>
              </a:ext>
            </a:extLst>
          </p:cNvPr>
          <p:cNvSpPr txBox="1">
            <a:spLocks/>
          </p:cNvSpPr>
          <p:nvPr/>
        </p:nvSpPr>
        <p:spPr>
          <a:xfrm>
            <a:off x="457200" y="1218056"/>
            <a:ext cx="13716000" cy="5715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1083655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defRPr sz="2200" b="1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1083655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0D88F6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228600" indent="-228600" algn="l" defTabSz="10836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457200" indent="-228600" algn="l" defTabSz="10836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System Font Regular"/>
              <a:buChar char="–"/>
              <a:defRPr sz="20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914400" indent="-228600" algn="l" defTabSz="10836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Font typeface="System Font Regular"/>
              <a:buChar char="–"/>
              <a:defRPr sz="2000" kern="12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  <a:lvl6pPr marL="2980050" indent="-270913" algn="l" defTabSz="1083655" rtl="0" eaLnBrk="1" latinLnBrk="0" hangingPunct="1">
              <a:lnSpc>
                <a:spcPct val="90000"/>
              </a:lnSpc>
              <a:spcBef>
                <a:spcPts val="593"/>
              </a:spcBef>
              <a:buFont typeface="Arial"/>
              <a:buChar char="•"/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1878" indent="-270913" algn="l" defTabSz="1083655" rtl="0" eaLnBrk="1" latinLnBrk="0" hangingPunct="1">
              <a:lnSpc>
                <a:spcPct val="90000"/>
              </a:lnSpc>
              <a:spcBef>
                <a:spcPts val="593"/>
              </a:spcBef>
              <a:buFont typeface="Arial"/>
              <a:buChar char="•"/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63705" indent="-270913" algn="l" defTabSz="1083655" rtl="0" eaLnBrk="1" latinLnBrk="0" hangingPunct="1">
              <a:lnSpc>
                <a:spcPct val="90000"/>
              </a:lnSpc>
              <a:spcBef>
                <a:spcPts val="593"/>
              </a:spcBef>
              <a:buFont typeface="Arial"/>
              <a:buChar char="•"/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5533" indent="-270913" algn="l" defTabSz="1083655" rtl="0" eaLnBrk="1" latinLnBrk="0" hangingPunct="1">
              <a:lnSpc>
                <a:spcPct val="90000"/>
              </a:lnSpc>
              <a:spcBef>
                <a:spcPts val="593"/>
              </a:spcBef>
              <a:buFont typeface="Arial"/>
              <a:buChar char="•"/>
              <a:defRPr sz="21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accent4"/>
                </a:solidFill>
                <a:latin typeface="Arial"/>
                <a:cs typeface="Arial"/>
              </a:rPr>
              <a:t>Data transformation is automated, early, and universal. </a:t>
            </a:r>
            <a:r>
              <a:rPr lang="en-US" sz="1800" b="0" dirty="0">
                <a:solidFill>
                  <a:schemeClr val="bg1"/>
                </a:solidFill>
                <a:latin typeface="Arial"/>
                <a:cs typeface="Arial"/>
              </a:rPr>
              <a:t>Highly variable plant floor data is ingested, labeled, continuously structured </a:t>
            </a:r>
            <a:br>
              <a:rPr lang="en-US" sz="1800" b="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1800" b="0" dirty="0">
                <a:solidFill>
                  <a:schemeClr val="bg1"/>
                </a:solidFill>
                <a:latin typeface="Arial"/>
                <a:cs typeface="Arial"/>
              </a:rPr>
              <a:t>into four common building blocks of information (Data Foundation), associated into models (twins), and analyzed in real time</a:t>
            </a:r>
            <a:endParaRPr lang="en-US" sz="1800" b="0" dirty="0">
              <a:solidFill>
                <a:schemeClr val="bg1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0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3"/>
            </a:gs>
            <a:gs pos="100000">
              <a:schemeClr val="tx1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429383-BF38-69FB-F295-74647156C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784677A-509B-0AF5-83B3-DACD19869BBE}"/>
              </a:ext>
            </a:extLst>
          </p:cNvPr>
          <p:cNvGrpSpPr/>
          <p:nvPr/>
        </p:nvGrpSpPr>
        <p:grpSpPr>
          <a:xfrm>
            <a:off x="1770133" y="3152607"/>
            <a:ext cx="11090134" cy="3485043"/>
            <a:chOff x="1770133" y="2601032"/>
            <a:chExt cx="11090134" cy="348504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864E730-FE92-5521-45BB-21AFE9D2D1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0133" y="2601032"/>
              <a:ext cx="5484263" cy="348504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E046E18-5DA7-85E3-8763-CDEC66AD62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5366" y="2601032"/>
              <a:ext cx="5484901" cy="348504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E59E8C-B2DB-BBE5-EC8C-9E814BDB20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1180" y="4498433"/>
              <a:ext cx="9969087" cy="1587642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ABCFB3-6A61-72B3-2501-0E5AA88D93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2227" y="3600968"/>
              <a:ext cx="8848040" cy="2485107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157FED-28FC-918F-B6AA-13F3C834B1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3274" y="3035935"/>
              <a:ext cx="7726993" cy="305014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7C3DBE6-28CF-9C8F-5A3C-4028C89CFF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54321" y="2720617"/>
              <a:ext cx="6605946" cy="336545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6167190-FFA3-2BBD-C12F-F627E7B5F5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079" y="2720617"/>
              <a:ext cx="4484188" cy="336545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D6D0BE4-5115-F165-BED8-B1D658EDB5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97126" y="3035935"/>
              <a:ext cx="3363141" cy="305014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252682-8A36-65AE-A9D8-5E07C15E3E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18173" y="3600968"/>
              <a:ext cx="2242094" cy="2485107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F605266-5E11-32CB-9283-F95CAA1A1D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39220" y="4498433"/>
              <a:ext cx="1121047" cy="1587642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E788A3-1A5E-E46D-48CF-1337BF89BC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0133" y="6086075"/>
              <a:ext cx="11090134" cy="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30995A2-E40C-C29F-AEF9-D44EF9B888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0133" y="3600968"/>
              <a:ext cx="2242094" cy="2485107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0DCD63F-5D25-6332-251D-8FC0834938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0133" y="3035935"/>
              <a:ext cx="3363141" cy="305014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36DBCDA-6406-F13D-1C9C-7545A3FC6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0133" y="2720617"/>
              <a:ext cx="4484188" cy="336545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ACDA436-15F6-F82D-FE43-F9A5B5200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0133" y="2720617"/>
              <a:ext cx="6605946" cy="336545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D840760-66E4-0F82-E114-E7219CD47D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0133" y="3035935"/>
              <a:ext cx="7726993" cy="305014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FC83166-A139-4B15-587D-E53CC01902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0133" y="3600968"/>
              <a:ext cx="8848040" cy="2485107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8780C7A-022B-A2ED-C961-A510EAE9C4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0133" y="4498433"/>
              <a:ext cx="9969087" cy="1587642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DED504-AB07-3550-4354-2B6CE44F86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180" y="3035935"/>
              <a:ext cx="2242094" cy="146249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3D5B960-49AA-6A09-E20E-310BBA5FF2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180" y="2720617"/>
              <a:ext cx="3363141" cy="1777816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2F4B69-4D56-5505-4C2D-45FE9C9AC5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180" y="2601032"/>
              <a:ext cx="4363216" cy="1897401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0BC0BB5-2E06-BECC-A53C-9409D67AA4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180" y="2720617"/>
              <a:ext cx="5484899" cy="1777816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30E8DB0-B21D-1F39-C6C9-A22F7B86A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180" y="3035935"/>
              <a:ext cx="6605946" cy="146249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7331243-954A-A879-B899-444A468F83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180" y="3600968"/>
              <a:ext cx="7726993" cy="89746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19DC4FB-19FF-4490-61D5-2B9C3CED29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180" y="4498433"/>
              <a:ext cx="8848040" cy="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0550CF6-2523-77EE-BB22-D41C0AA672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2227" y="3035935"/>
              <a:ext cx="1121047" cy="56503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97D04B1-6644-8E6D-9339-F8824E2142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2227" y="2720617"/>
              <a:ext cx="2242094" cy="880351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11B174C-8CB5-A953-38D0-E2D960C3DB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2227" y="2601032"/>
              <a:ext cx="3242169" cy="999936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5067EA4-C726-45D9-2FFF-1CBC45C63C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2227" y="2720617"/>
              <a:ext cx="4363852" cy="880351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D447414-4D20-3174-B742-1205457D96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2227" y="3035935"/>
              <a:ext cx="5484899" cy="56503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6DDA3AA-1156-CCB3-6BED-D09956BE79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2227" y="3600968"/>
              <a:ext cx="6605946" cy="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7BCAD52-BCD2-5AAD-4077-7527E34B96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2227" y="3600968"/>
              <a:ext cx="7726993" cy="89746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AB4AC9E-E844-A165-F0C5-C5B3398155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2227" y="3600968"/>
              <a:ext cx="8848040" cy="2485107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BE4102F-8BA5-5E90-3F9F-BF9A60904C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3274" y="2720617"/>
              <a:ext cx="1121047" cy="31531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69DAE34-352E-1E0F-153E-8EF2726791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3274" y="2601032"/>
              <a:ext cx="2121122" cy="43490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3575AB9-57F7-4D2F-08BD-AAA9BE8770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3274" y="2720617"/>
              <a:ext cx="3242805" cy="31531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2BE41B3-06A4-B663-5C98-607208F8B4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3274" y="3035935"/>
              <a:ext cx="4363852" cy="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962545-80AA-45CE-0956-63F63640A0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3274" y="3035935"/>
              <a:ext cx="5484899" cy="56503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A7C9EB-77AA-A5B1-67B1-79E2BAD019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3274" y="3035935"/>
              <a:ext cx="6605946" cy="146249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07761AF-5384-8772-DE91-C89AE9E039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3274" y="3035935"/>
              <a:ext cx="7726993" cy="305014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6B52117-16FF-A804-5887-F93569B058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4321" y="2601032"/>
              <a:ext cx="1000075" cy="11958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195E45E-F243-8598-AEEE-FFAD524578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4321" y="2601032"/>
              <a:ext cx="1000075" cy="11958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C51760-B578-6D6F-B55F-03A54BBBE7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5366" y="2601032"/>
              <a:ext cx="1000713" cy="11958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EDE2B71-E9C7-AC23-2B31-F67A062EC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5366" y="2601032"/>
              <a:ext cx="2121760" cy="43490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44B6B83-41E3-F447-F28D-2C25B8B6CC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5366" y="2601032"/>
              <a:ext cx="3242807" cy="999936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ECFAE90-0CBD-A9EE-692C-D81D9C7D17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5366" y="2601032"/>
              <a:ext cx="4363854" cy="1897401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145BB73-4882-2563-15E1-47F5E5184A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5366" y="2601032"/>
              <a:ext cx="5484901" cy="348504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D617CA7-F47B-CAB8-A934-798087B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079" y="2720617"/>
              <a:ext cx="1121047" cy="31531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9946AA3-C703-9ED7-C0EF-1165091628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079" y="2720617"/>
              <a:ext cx="2242094" cy="880351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4E7785-6182-F424-57BA-F682AE1161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079" y="2720617"/>
              <a:ext cx="3363141" cy="1777816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C9C345E-F04B-72C6-5963-05A3E95AC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079" y="2720617"/>
              <a:ext cx="4484188" cy="336545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709EF57-041E-5C3D-3ABF-6E3AAED856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97126" y="3035935"/>
              <a:ext cx="1121047" cy="56503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294EA65-DC2B-31FA-3123-C7DFF93C88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97126" y="3035935"/>
              <a:ext cx="2242094" cy="146249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C8664D6-0E68-ED1A-CA76-4FB3328FBD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97126" y="3035935"/>
              <a:ext cx="3363141" cy="305014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5ACB68-BDC9-B1EB-8711-73ACD0D4D5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18173" y="3600968"/>
              <a:ext cx="1121047" cy="89746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FCCED2C-07CE-539A-C3D7-51B300C07A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18173" y="3600968"/>
              <a:ext cx="2242094" cy="2485107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CF490AD-A3FD-4C84-CB4F-44476AE15D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39220" y="4498433"/>
              <a:ext cx="1121047" cy="1587642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0497F30-F6C5-068B-A1E1-F165B5ACC4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079" y="2720617"/>
              <a:ext cx="1121047" cy="31531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BAFB998-2BBE-03FA-341E-59F8A789E3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5366" y="2601032"/>
              <a:ext cx="1000713" cy="11958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1439075-9193-E876-A5D9-5432B0B6A6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4321" y="2601032"/>
              <a:ext cx="1000075" cy="11958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614F695-36DA-D981-C89C-EF6A8A0F7C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3274" y="2720617"/>
              <a:ext cx="1121047" cy="31531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68573D6-F755-6522-E097-2B20495ADC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2227" y="3035935"/>
              <a:ext cx="1121047" cy="56503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FCA3B2A-BA8D-9A61-9216-9A6F2F294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180" y="3600968"/>
              <a:ext cx="1121047" cy="89746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820310-469E-4FF4-C631-477520CC50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0133" y="4498433"/>
              <a:ext cx="1121047" cy="1587642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24F8CAD-7D85-C7A4-A90E-238C5DE71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54321" y="2720617"/>
              <a:ext cx="2142547" cy="50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9E4A90C-3642-5B89-DC2B-D4BEE1950A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54321" y="2720617"/>
              <a:ext cx="3242805" cy="31531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A58A74C-CF23-A2DC-BF77-BEA683FDA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54321" y="2720617"/>
              <a:ext cx="4363852" cy="880351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62C4E17-2A00-5E26-C569-9BB638199D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54321" y="2720617"/>
              <a:ext cx="5484899" cy="1777816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A0FC906-627D-486F-4797-B5793EEFDE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54321" y="2720617"/>
              <a:ext cx="6605946" cy="336545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5A6E5083-C2A7-BFBF-4102-113A9881DFC8}"/>
              </a:ext>
            </a:extLst>
          </p:cNvPr>
          <p:cNvSpPr/>
          <p:nvPr/>
        </p:nvSpPr>
        <p:spPr>
          <a:xfrm>
            <a:off x="4750181" y="4902515"/>
            <a:ext cx="5136922" cy="2247595"/>
          </a:xfrm>
          <a:prstGeom prst="roundRect">
            <a:avLst>
              <a:gd name="adj" fmla="val 11784"/>
            </a:avLst>
          </a:prstGeom>
          <a:solidFill>
            <a:srgbClr val="4D8BAA"/>
          </a:solidFill>
          <a:ln w="6350">
            <a:solidFill>
              <a:srgbClr val="8CC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FA404C1E-B2F9-27FD-593B-CC39D4FFC5FC}"/>
              </a:ext>
            </a:extLst>
          </p:cNvPr>
          <p:cNvSpPr/>
          <p:nvPr/>
        </p:nvSpPr>
        <p:spPr>
          <a:xfrm>
            <a:off x="4750181" y="4398019"/>
            <a:ext cx="5136922" cy="2247595"/>
          </a:xfrm>
          <a:prstGeom prst="roundRect">
            <a:avLst>
              <a:gd name="adj" fmla="val 11784"/>
            </a:avLst>
          </a:prstGeom>
          <a:solidFill>
            <a:srgbClr val="62AED0"/>
          </a:solidFill>
          <a:ln w="6350">
            <a:solidFill>
              <a:srgbClr val="8CC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A8F6A0C-51FF-D6FF-F53F-D721B875C107}"/>
              </a:ext>
            </a:extLst>
          </p:cNvPr>
          <p:cNvSpPr txBox="1"/>
          <p:nvPr/>
        </p:nvSpPr>
        <p:spPr>
          <a:xfrm>
            <a:off x="14779256" y="-2488019"/>
            <a:ext cx="0" cy="0"/>
          </a:xfrm>
          <a:prstGeom prst="rect">
            <a:avLst/>
          </a:prstGeom>
          <a:noFill/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458765C-6F85-7CC0-8ED2-38AEDE6D8E38}"/>
              </a:ext>
            </a:extLst>
          </p:cNvPr>
          <p:cNvSpPr txBox="1"/>
          <p:nvPr/>
        </p:nvSpPr>
        <p:spPr>
          <a:xfrm>
            <a:off x="1322262" y="43012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26" name="Oval 425">
            <a:extLst>
              <a:ext uri="{FF2B5EF4-FFF2-40B4-BE49-F238E27FC236}">
                <a16:creationId xmlns:a16="http://schemas.microsoft.com/office/drawing/2014/main" id="{3DF89EF8-55FB-221D-40A3-2866BFEE8A1C}"/>
              </a:ext>
            </a:extLst>
          </p:cNvPr>
          <p:cNvSpPr/>
          <p:nvPr/>
        </p:nvSpPr>
        <p:spPr>
          <a:xfrm>
            <a:off x="3868394" y="4068178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4187359C-0122-6DB4-124F-3C091DFEAEFE}"/>
              </a:ext>
            </a:extLst>
          </p:cNvPr>
          <p:cNvSpPr/>
          <p:nvPr/>
        </p:nvSpPr>
        <p:spPr>
          <a:xfrm>
            <a:off x="1044191" y="5905207"/>
            <a:ext cx="784259" cy="46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r" defTabSz="586691" rtl="0" eaLnBrk="1" fontAlgn="auto" latinLnBrk="0" hangingPunct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Connect</a:t>
            </a: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</a:t>
            </a:r>
            <a:endParaRPr kumimoji="0" lang="en-US" sz="1400" b="1" i="0" u="none" strike="noStrike" kern="0" cap="none" spc="-50" normalizeH="0" baseline="0" noProof="0">
              <a:ln>
                <a:noFill/>
              </a:ln>
              <a:gradFill>
                <a:gsLst>
                  <a:gs pos="0">
                    <a:srgbClr val="00DCF8"/>
                  </a:gs>
                  <a:gs pos="100000">
                    <a:srgbClr val="0D88F6"/>
                  </a:gs>
                </a:gsLst>
                <a:lin ang="0" scaled="0"/>
              </a:gra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35CDCEF9-6582-0FD3-9DEA-4424BF3DD3E4}"/>
              </a:ext>
            </a:extLst>
          </p:cNvPr>
          <p:cNvSpPr/>
          <p:nvPr/>
        </p:nvSpPr>
        <p:spPr>
          <a:xfrm>
            <a:off x="1165189" y="4056843"/>
            <a:ext cx="1796600" cy="73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r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Map &amp; Label </a:t>
            </a:r>
            <a:endParaRPr kumimoji="0" lang="en-US" sz="1400" b="1" i="0" u="none" strike="noStrike" kern="0" cap="none" spc="-50" normalizeH="0" baseline="0" noProof="0">
              <a:ln>
                <a:noFill/>
              </a:ln>
              <a:gradFill>
                <a:gsLst>
                  <a:gs pos="0">
                    <a:srgbClr val="00DCF8"/>
                  </a:gs>
                  <a:gs pos="100000">
                    <a:srgbClr val="0D88F6"/>
                  </a:gs>
                </a:gsLst>
                <a:lin ang="0" scaled="0"/>
              </a:gra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B857C8E8-701E-8324-B2E2-DE406B564CB0}"/>
              </a:ext>
            </a:extLst>
          </p:cNvPr>
          <p:cNvSpPr/>
          <p:nvPr/>
        </p:nvSpPr>
        <p:spPr>
          <a:xfrm>
            <a:off x="3000212" y="3178722"/>
            <a:ext cx="1207893" cy="73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r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Namespace </a:t>
            </a: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 </a:t>
            </a: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ABFE79A9-3CB9-00EC-5DE9-8699E47DCB2B}"/>
              </a:ext>
            </a:extLst>
          </p:cNvPr>
          <p:cNvSpPr/>
          <p:nvPr/>
        </p:nvSpPr>
        <p:spPr>
          <a:xfrm>
            <a:off x="3673397" y="2592733"/>
            <a:ext cx="1530673" cy="73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r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Pipeline Update</a:t>
            </a: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</a:t>
            </a:r>
            <a:endParaRPr kumimoji="0" lang="en-US" sz="1400" b="1" i="0" u="none" strike="noStrike" kern="0" cap="none" spc="-50" normalizeH="0" baseline="0" noProof="0">
              <a:ln>
                <a:noFill/>
              </a:ln>
              <a:gradFill>
                <a:gsLst>
                  <a:gs pos="0">
                    <a:srgbClr val="00DCF8"/>
                  </a:gs>
                  <a:gs pos="100000">
                    <a:srgbClr val="0D88F6"/>
                  </a:gs>
                </a:gsLst>
                <a:lin ang="0" scaled="0"/>
              </a:gra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9A3FF4B2-897D-57BF-8A62-A173F96C12F4}"/>
              </a:ext>
            </a:extLst>
          </p:cNvPr>
          <p:cNvSpPr/>
          <p:nvPr/>
        </p:nvSpPr>
        <p:spPr>
          <a:xfrm>
            <a:off x="4870824" y="2233668"/>
            <a:ext cx="1445982" cy="77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r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Manufacturing Optimizaton</a:t>
            </a: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</a:t>
            </a:r>
            <a:endParaRPr kumimoji="0" lang="en-US" sz="1400" b="1" i="0" u="none" strike="noStrike" kern="0" cap="none" spc="-50" normalizeH="0" baseline="0" noProof="0">
              <a:ln>
                <a:noFill/>
              </a:ln>
              <a:gradFill>
                <a:gsLst>
                  <a:gs pos="0">
                    <a:srgbClr val="00DCF8"/>
                  </a:gs>
                  <a:gs pos="100000">
                    <a:srgbClr val="0D88F6"/>
                  </a:gs>
                </a:gsLst>
                <a:lin ang="0" scaled="0"/>
              </a:gra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F2F04284-ACBC-CF63-D515-77A11B5A5C47}"/>
              </a:ext>
            </a:extLst>
          </p:cNvPr>
          <p:cNvSpPr/>
          <p:nvPr/>
        </p:nvSpPr>
        <p:spPr>
          <a:xfrm>
            <a:off x="9410420" y="2347673"/>
            <a:ext cx="2235352" cy="981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l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Manufacturing </a:t>
            </a:r>
            <a:b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</a:b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Simulation</a:t>
            </a: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 </a:t>
            </a:r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13418AD8-BD3E-A3D3-38BC-1ED917586AC1}"/>
              </a:ext>
            </a:extLst>
          </p:cNvPr>
          <p:cNvSpPr/>
          <p:nvPr/>
        </p:nvSpPr>
        <p:spPr>
          <a:xfrm>
            <a:off x="8284867" y="2302935"/>
            <a:ext cx="1270900" cy="699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l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Real-Time </a:t>
            </a:r>
            <a:b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</a:b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App Coder</a:t>
            </a: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</a:t>
            </a:r>
            <a:endParaRPr kumimoji="0" lang="en-US" sz="1400" b="1" i="0" u="none" strike="noStrike" kern="0" cap="none" spc="-50" normalizeH="0" baseline="0" noProof="0">
              <a:ln>
                <a:noFill/>
              </a:ln>
              <a:gradFill>
                <a:gsLst>
                  <a:gs pos="0">
                    <a:srgbClr val="00DCF8"/>
                  </a:gs>
                  <a:gs pos="100000">
                    <a:srgbClr val="0D88F6"/>
                  </a:gs>
                </a:gsLst>
                <a:lin ang="0" scaled="0"/>
              </a:gra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8F32CFB2-2E81-FCE3-43AC-07B5EF3A2D46}"/>
              </a:ext>
            </a:extLst>
          </p:cNvPr>
          <p:cNvSpPr/>
          <p:nvPr/>
        </p:nvSpPr>
        <p:spPr>
          <a:xfrm>
            <a:off x="10976014" y="3699714"/>
            <a:ext cx="1512563" cy="73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l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Enterprise  Orchestration: Supply Chain </a:t>
            </a:r>
            <a:b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</a:b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&amp; Production</a:t>
            </a: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 </a:t>
            </a: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C5B753ED-0CD9-E251-161F-EF0A75E05357}"/>
              </a:ext>
            </a:extLst>
          </p:cNvPr>
          <p:cNvSpPr txBox="1"/>
          <p:nvPr/>
        </p:nvSpPr>
        <p:spPr>
          <a:xfrm>
            <a:off x="4527395" y="29219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F2D3A014-B3D0-D132-0D11-67B3D9A26C2E}"/>
              </a:ext>
            </a:extLst>
          </p:cNvPr>
          <p:cNvSpPr/>
          <p:nvPr/>
        </p:nvSpPr>
        <p:spPr>
          <a:xfrm>
            <a:off x="12078088" y="4772965"/>
            <a:ext cx="1512563" cy="73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Enterprise  Orchestration: Energy</a:t>
            </a:r>
            <a:endParaRPr kumimoji="0" lang="en-US" sz="1400" b="1" i="0" u="none" strike="noStrike" kern="0" cap="none" spc="-50" normalizeH="0" baseline="0" noProof="0">
              <a:ln>
                <a:noFill/>
              </a:ln>
              <a:solidFill>
                <a:srgbClr val="011F43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8B1E4369-9395-C13E-183D-E1DB3A464FED}"/>
              </a:ext>
            </a:extLst>
          </p:cNvPr>
          <p:cNvSpPr/>
          <p:nvPr/>
        </p:nvSpPr>
        <p:spPr>
          <a:xfrm>
            <a:off x="12773734" y="5603872"/>
            <a:ext cx="1512563" cy="963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Enterprise  Orchestration: Match Demand </a:t>
            </a:r>
            <a:b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</a:b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&amp; Make</a:t>
            </a:r>
            <a:endParaRPr kumimoji="0" lang="en-US" sz="1400" b="1" i="0" u="none" strike="noStrike" kern="0" cap="none" spc="-50" normalizeH="0" baseline="0" noProof="0">
              <a:ln>
                <a:noFill/>
              </a:ln>
              <a:solidFill>
                <a:srgbClr val="011F43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08" name="Oval 507">
            <a:extLst>
              <a:ext uri="{FF2B5EF4-FFF2-40B4-BE49-F238E27FC236}">
                <a16:creationId xmlns:a16="http://schemas.microsoft.com/office/drawing/2014/main" id="{6EC3F1C1-4636-CC37-A1DC-5C5C170BA35F}"/>
              </a:ext>
            </a:extLst>
          </p:cNvPr>
          <p:cNvSpPr/>
          <p:nvPr/>
        </p:nvSpPr>
        <p:spPr>
          <a:xfrm>
            <a:off x="4989441" y="3503145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09" name="Oval 508">
            <a:extLst>
              <a:ext uri="{FF2B5EF4-FFF2-40B4-BE49-F238E27FC236}">
                <a16:creationId xmlns:a16="http://schemas.microsoft.com/office/drawing/2014/main" id="{13041346-FDB3-EB56-F2D6-0B1996972EF3}"/>
              </a:ext>
            </a:extLst>
          </p:cNvPr>
          <p:cNvSpPr/>
          <p:nvPr/>
        </p:nvSpPr>
        <p:spPr>
          <a:xfrm>
            <a:off x="6108520" y="3187827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10" name="Oval 509">
            <a:extLst>
              <a:ext uri="{FF2B5EF4-FFF2-40B4-BE49-F238E27FC236}">
                <a16:creationId xmlns:a16="http://schemas.microsoft.com/office/drawing/2014/main" id="{B80FEFC5-DFCF-69B7-6E15-591C6B783329}"/>
              </a:ext>
            </a:extLst>
          </p:cNvPr>
          <p:cNvSpPr/>
          <p:nvPr/>
        </p:nvSpPr>
        <p:spPr>
          <a:xfrm>
            <a:off x="7231533" y="3068242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11" name="Oval 510">
            <a:extLst>
              <a:ext uri="{FF2B5EF4-FFF2-40B4-BE49-F238E27FC236}">
                <a16:creationId xmlns:a16="http://schemas.microsoft.com/office/drawing/2014/main" id="{B125494B-0352-1EFE-EAD9-B7F7D8E89254}"/>
              </a:ext>
            </a:extLst>
          </p:cNvPr>
          <p:cNvSpPr/>
          <p:nvPr/>
        </p:nvSpPr>
        <p:spPr>
          <a:xfrm>
            <a:off x="8350784" y="3187827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12" name="Oval 511">
            <a:extLst>
              <a:ext uri="{FF2B5EF4-FFF2-40B4-BE49-F238E27FC236}">
                <a16:creationId xmlns:a16="http://schemas.microsoft.com/office/drawing/2014/main" id="{B782413D-65AD-E175-2F65-DBAB993E911D}"/>
              </a:ext>
            </a:extLst>
          </p:cNvPr>
          <p:cNvSpPr/>
          <p:nvPr/>
        </p:nvSpPr>
        <p:spPr>
          <a:xfrm>
            <a:off x="9471229" y="3503145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id="{31DB2C5F-0FB6-8509-7A2A-F945A261241F}"/>
              </a:ext>
            </a:extLst>
          </p:cNvPr>
          <p:cNvSpPr/>
          <p:nvPr/>
        </p:nvSpPr>
        <p:spPr>
          <a:xfrm>
            <a:off x="10592276" y="4068178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id="{69F52F92-C89F-D84C-D689-C2FE8DB5034B}"/>
              </a:ext>
            </a:extLst>
          </p:cNvPr>
          <p:cNvSpPr/>
          <p:nvPr/>
        </p:nvSpPr>
        <p:spPr>
          <a:xfrm>
            <a:off x="11713323" y="4965643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id="{CFDD358B-7E70-0279-24C9-747D749DFA30}"/>
              </a:ext>
            </a:extLst>
          </p:cNvPr>
          <p:cNvSpPr/>
          <p:nvPr/>
        </p:nvSpPr>
        <p:spPr>
          <a:xfrm>
            <a:off x="12834370" y="6553285"/>
            <a:ext cx="169730" cy="169730"/>
          </a:xfrm>
          <a:prstGeom prst="ellipse">
            <a:avLst/>
          </a:prstGeom>
          <a:solidFill>
            <a:schemeClr val="accent3">
              <a:alpha val="15000"/>
            </a:schemeClr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id="{B4CCD42C-1090-A550-1296-276F14852B16}"/>
              </a:ext>
            </a:extLst>
          </p:cNvPr>
          <p:cNvSpPr/>
          <p:nvPr/>
        </p:nvSpPr>
        <p:spPr>
          <a:xfrm>
            <a:off x="2747347" y="4965643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id="{16B68484-6D46-DED2-A998-39B8E37E8915}"/>
              </a:ext>
            </a:extLst>
          </p:cNvPr>
          <p:cNvSpPr/>
          <p:nvPr/>
        </p:nvSpPr>
        <p:spPr>
          <a:xfrm>
            <a:off x="1626300" y="6553285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B47DBE67-8BDA-B511-8CFB-A8127A823C20}"/>
              </a:ext>
            </a:extLst>
          </p:cNvPr>
          <p:cNvSpPr/>
          <p:nvPr/>
        </p:nvSpPr>
        <p:spPr>
          <a:xfrm>
            <a:off x="4917524" y="3430351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 flip="none" rotWithShape="1">
            <a:gsLst>
              <a:gs pos="0">
                <a:srgbClr val="02A3B8"/>
              </a:gs>
              <a:gs pos="100000">
                <a:srgbClr val="0267BD"/>
              </a:gs>
            </a:gsLst>
            <a:lin ang="8100000" scaled="0"/>
            <a:tileRect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BDC9C2A7-4784-AE49-67F8-BD4B821C967A}"/>
              </a:ext>
            </a:extLst>
          </p:cNvPr>
          <p:cNvSpPr/>
          <p:nvPr/>
        </p:nvSpPr>
        <p:spPr>
          <a:xfrm>
            <a:off x="1554383" y="6480491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 flip="none" rotWithShape="1">
            <a:gsLst>
              <a:gs pos="0">
                <a:srgbClr val="02A3B8"/>
              </a:gs>
              <a:gs pos="100000">
                <a:srgbClr val="0267BD"/>
              </a:gs>
            </a:gsLst>
            <a:lin ang="8100000" scaled="0"/>
            <a:tileRect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4B4B4EE-19A0-9CCA-2781-CA0B6C76F300}"/>
              </a:ext>
            </a:extLst>
          </p:cNvPr>
          <p:cNvSpPr/>
          <p:nvPr/>
        </p:nvSpPr>
        <p:spPr>
          <a:xfrm>
            <a:off x="2675430" y="4892849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 flip="none" rotWithShape="1">
            <a:gsLst>
              <a:gs pos="0">
                <a:srgbClr val="02A3B8"/>
              </a:gs>
              <a:gs pos="100000">
                <a:srgbClr val="0267BD"/>
              </a:gs>
            </a:gsLst>
            <a:lin ang="8100000" scaled="0"/>
            <a:tileRect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123" name="Freeform 122">
            <a:extLst>
              <a:ext uri="{FF2B5EF4-FFF2-40B4-BE49-F238E27FC236}">
                <a16:creationId xmlns:a16="http://schemas.microsoft.com/office/drawing/2014/main" id="{227D131E-43A4-FEA6-5B76-8879139D42F8}"/>
              </a:ext>
            </a:extLst>
          </p:cNvPr>
          <p:cNvSpPr/>
          <p:nvPr/>
        </p:nvSpPr>
        <p:spPr>
          <a:xfrm>
            <a:off x="3796477" y="3995384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 flip="none" rotWithShape="1">
            <a:gsLst>
              <a:gs pos="0">
                <a:srgbClr val="02A3B8"/>
              </a:gs>
              <a:gs pos="100000">
                <a:srgbClr val="0267BD"/>
              </a:gs>
            </a:gsLst>
            <a:lin ang="8100000" scaled="0"/>
            <a:tileRect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125" name="Freeform 124">
            <a:extLst>
              <a:ext uri="{FF2B5EF4-FFF2-40B4-BE49-F238E27FC236}">
                <a16:creationId xmlns:a16="http://schemas.microsoft.com/office/drawing/2014/main" id="{101A225A-2273-9FDF-7650-7A9DEDD6EB3F}"/>
              </a:ext>
            </a:extLst>
          </p:cNvPr>
          <p:cNvSpPr/>
          <p:nvPr/>
        </p:nvSpPr>
        <p:spPr>
          <a:xfrm>
            <a:off x="6038571" y="3115033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 flip="none" rotWithShape="1">
            <a:gsLst>
              <a:gs pos="0">
                <a:srgbClr val="02A3B8"/>
              </a:gs>
              <a:gs pos="100000">
                <a:srgbClr val="0267BD"/>
              </a:gs>
            </a:gsLst>
            <a:lin ang="8100000" scaled="0"/>
            <a:tileRect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EBEB3-7143-A5C0-F1E8-34E29CA9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Agents Are Used Both to Implement and Scale (Infrastructure Agents)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and to Optimize and Analyze through Orchestration (Copilots) </a:t>
            </a:r>
          </a:p>
        </p:txBody>
      </p:sp>
      <p:sp>
        <p:nvSpPr>
          <p:cNvPr id="520" name="Freeform 519">
            <a:extLst>
              <a:ext uri="{FF2B5EF4-FFF2-40B4-BE49-F238E27FC236}">
                <a16:creationId xmlns:a16="http://schemas.microsoft.com/office/drawing/2014/main" id="{2CB670C2-5C35-B895-34C2-A47C5AC66E6E}"/>
              </a:ext>
            </a:extLst>
          </p:cNvPr>
          <p:cNvSpPr>
            <a:spLocks noChangeAspect="1"/>
          </p:cNvSpPr>
          <p:nvPr/>
        </p:nvSpPr>
        <p:spPr>
          <a:xfrm>
            <a:off x="387570" y="2126711"/>
            <a:ext cx="5798920" cy="4542501"/>
          </a:xfrm>
          <a:custGeom>
            <a:avLst/>
            <a:gdLst>
              <a:gd name="connsiteX0" fmla="*/ 6474725 w 6474725"/>
              <a:gd name="connsiteY0" fmla="*/ 0 h 4593176"/>
              <a:gd name="connsiteX1" fmla="*/ 6474725 w 6474725"/>
              <a:gd name="connsiteY1" fmla="*/ 4473596 h 4593176"/>
              <a:gd name="connsiteX2" fmla="*/ 247344 w 6474725"/>
              <a:gd name="connsiteY2" fmla="*/ 4473596 h 4593176"/>
              <a:gd name="connsiteX3" fmla="*/ 247344 w 6474725"/>
              <a:gd name="connsiteY3" fmla="*/ 4592427 h 4593176"/>
              <a:gd name="connsiteX4" fmla="*/ 0 w 6474725"/>
              <a:gd name="connsiteY4" fmla="*/ 4593176 h 4593176"/>
              <a:gd name="connsiteX5" fmla="*/ 18788 w 6474725"/>
              <a:gd name="connsiteY5" fmla="*/ 4545527 h 4593176"/>
              <a:gd name="connsiteX6" fmla="*/ 5785748 w 6474725"/>
              <a:gd name="connsiteY6" fmla="*/ 52433 h 4593176"/>
              <a:gd name="connsiteX7" fmla="*/ 5798920 w 6474725"/>
              <a:gd name="connsiteY7" fmla="*/ 50675 h 4593176"/>
              <a:gd name="connsiteX0" fmla="*/ 6474725 w 6566165"/>
              <a:gd name="connsiteY0" fmla="*/ 4473596 h 4593176"/>
              <a:gd name="connsiteX1" fmla="*/ 247344 w 6566165"/>
              <a:gd name="connsiteY1" fmla="*/ 4473596 h 4593176"/>
              <a:gd name="connsiteX2" fmla="*/ 247344 w 6566165"/>
              <a:gd name="connsiteY2" fmla="*/ 4592427 h 4593176"/>
              <a:gd name="connsiteX3" fmla="*/ 0 w 6566165"/>
              <a:gd name="connsiteY3" fmla="*/ 4593176 h 4593176"/>
              <a:gd name="connsiteX4" fmla="*/ 18788 w 6566165"/>
              <a:gd name="connsiteY4" fmla="*/ 4545527 h 4593176"/>
              <a:gd name="connsiteX5" fmla="*/ 5785748 w 6566165"/>
              <a:gd name="connsiteY5" fmla="*/ 52433 h 4593176"/>
              <a:gd name="connsiteX6" fmla="*/ 5798920 w 6566165"/>
              <a:gd name="connsiteY6" fmla="*/ 50675 h 4593176"/>
              <a:gd name="connsiteX7" fmla="*/ 6474725 w 6566165"/>
              <a:gd name="connsiteY7" fmla="*/ 0 h 4593176"/>
              <a:gd name="connsiteX8" fmla="*/ 6566165 w 6566165"/>
              <a:gd name="connsiteY8" fmla="*/ 4565036 h 4593176"/>
              <a:gd name="connsiteX0" fmla="*/ 6474725 w 6474725"/>
              <a:gd name="connsiteY0" fmla="*/ 4473596 h 4593176"/>
              <a:gd name="connsiteX1" fmla="*/ 247344 w 6474725"/>
              <a:gd name="connsiteY1" fmla="*/ 4473596 h 4593176"/>
              <a:gd name="connsiteX2" fmla="*/ 247344 w 6474725"/>
              <a:gd name="connsiteY2" fmla="*/ 4592427 h 4593176"/>
              <a:gd name="connsiteX3" fmla="*/ 0 w 6474725"/>
              <a:gd name="connsiteY3" fmla="*/ 4593176 h 4593176"/>
              <a:gd name="connsiteX4" fmla="*/ 18788 w 6474725"/>
              <a:gd name="connsiteY4" fmla="*/ 4545527 h 4593176"/>
              <a:gd name="connsiteX5" fmla="*/ 5785748 w 6474725"/>
              <a:gd name="connsiteY5" fmla="*/ 52433 h 4593176"/>
              <a:gd name="connsiteX6" fmla="*/ 5798920 w 6474725"/>
              <a:gd name="connsiteY6" fmla="*/ 50675 h 4593176"/>
              <a:gd name="connsiteX7" fmla="*/ 6474725 w 6474725"/>
              <a:gd name="connsiteY7" fmla="*/ 0 h 4593176"/>
              <a:gd name="connsiteX0" fmla="*/ 247344 w 6474725"/>
              <a:gd name="connsiteY0" fmla="*/ 4473596 h 4593176"/>
              <a:gd name="connsiteX1" fmla="*/ 247344 w 6474725"/>
              <a:gd name="connsiteY1" fmla="*/ 4592427 h 4593176"/>
              <a:gd name="connsiteX2" fmla="*/ 0 w 6474725"/>
              <a:gd name="connsiteY2" fmla="*/ 4593176 h 4593176"/>
              <a:gd name="connsiteX3" fmla="*/ 18788 w 6474725"/>
              <a:gd name="connsiteY3" fmla="*/ 4545527 h 4593176"/>
              <a:gd name="connsiteX4" fmla="*/ 5785748 w 6474725"/>
              <a:gd name="connsiteY4" fmla="*/ 52433 h 4593176"/>
              <a:gd name="connsiteX5" fmla="*/ 5798920 w 6474725"/>
              <a:gd name="connsiteY5" fmla="*/ 50675 h 4593176"/>
              <a:gd name="connsiteX6" fmla="*/ 6474725 w 6474725"/>
              <a:gd name="connsiteY6" fmla="*/ 0 h 4593176"/>
              <a:gd name="connsiteX0" fmla="*/ 247344 w 5798920"/>
              <a:gd name="connsiteY0" fmla="*/ 4422921 h 4542501"/>
              <a:gd name="connsiteX1" fmla="*/ 247344 w 5798920"/>
              <a:gd name="connsiteY1" fmla="*/ 4541752 h 4542501"/>
              <a:gd name="connsiteX2" fmla="*/ 0 w 5798920"/>
              <a:gd name="connsiteY2" fmla="*/ 4542501 h 4542501"/>
              <a:gd name="connsiteX3" fmla="*/ 18788 w 5798920"/>
              <a:gd name="connsiteY3" fmla="*/ 4494852 h 4542501"/>
              <a:gd name="connsiteX4" fmla="*/ 5785748 w 5798920"/>
              <a:gd name="connsiteY4" fmla="*/ 1758 h 4542501"/>
              <a:gd name="connsiteX5" fmla="*/ 5798920 w 5798920"/>
              <a:gd name="connsiteY5" fmla="*/ 0 h 4542501"/>
              <a:gd name="connsiteX0" fmla="*/ 247344 w 5798920"/>
              <a:gd name="connsiteY0" fmla="*/ 4541752 h 4542501"/>
              <a:gd name="connsiteX1" fmla="*/ 0 w 5798920"/>
              <a:gd name="connsiteY1" fmla="*/ 4542501 h 4542501"/>
              <a:gd name="connsiteX2" fmla="*/ 18788 w 5798920"/>
              <a:gd name="connsiteY2" fmla="*/ 4494852 h 4542501"/>
              <a:gd name="connsiteX3" fmla="*/ 5785748 w 5798920"/>
              <a:gd name="connsiteY3" fmla="*/ 1758 h 4542501"/>
              <a:gd name="connsiteX4" fmla="*/ 5798920 w 5798920"/>
              <a:gd name="connsiteY4" fmla="*/ 0 h 4542501"/>
              <a:gd name="connsiteX0" fmla="*/ 0 w 5798920"/>
              <a:gd name="connsiteY0" fmla="*/ 4542501 h 4542501"/>
              <a:gd name="connsiteX1" fmla="*/ 18788 w 5798920"/>
              <a:gd name="connsiteY1" fmla="*/ 4494852 h 4542501"/>
              <a:gd name="connsiteX2" fmla="*/ 5785748 w 5798920"/>
              <a:gd name="connsiteY2" fmla="*/ 1758 h 4542501"/>
              <a:gd name="connsiteX3" fmla="*/ 5798920 w 5798920"/>
              <a:gd name="connsiteY3" fmla="*/ 0 h 454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8920" h="4542501">
                <a:moveTo>
                  <a:pt x="0" y="4542501"/>
                </a:moveTo>
                <a:lnTo>
                  <a:pt x="18788" y="4494852"/>
                </a:lnTo>
                <a:cubicBezTo>
                  <a:pt x="1014774" y="2140076"/>
                  <a:pt x="3179485" y="399987"/>
                  <a:pt x="5785748" y="1758"/>
                </a:cubicBezTo>
                <a:lnTo>
                  <a:pt x="5798920" y="0"/>
                </a:lnTo>
              </a:path>
            </a:pathLst>
          </a:custGeom>
          <a:ln w="12700">
            <a:gradFill flip="none" rotWithShape="1">
              <a:gsLst>
                <a:gs pos="100000">
                  <a:schemeClr val="accent4"/>
                </a:gs>
                <a:gs pos="0">
                  <a:schemeClr val="accent1">
                    <a:alpha val="0"/>
                  </a:schemeClr>
                </a:gs>
              </a:gsLst>
              <a:lin ang="16200000" scaled="0"/>
              <a:tileRect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25" name="Freeform 524">
            <a:extLst>
              <a:ext uri="{FF2B5EF4-FFF2-40B4-BE49-F238E27FC236}">
                <a16:creationId xmlns:a16="http://schemas.microsoft.com/office/drawing/2014/main" id="{8B205274-3A7F-BDF9-B5D2-1C6954C90ABC}"/>
              </a:ext>
            </a:extLst>
          </p:cNvPr>
          <p:cNvSpPr>
            <a:spLocks noChangeAspect="1"/>
          </p:cNvSpPr>
          <p:nvPr/>
        </p:nvSpPr>
        <p:spPr>
          <a:xfrm>
            <a:off x="7315200" y="2042074"/>
            <a:ext cx="6927631" cy="4627138"/>
          </a:xfrm>
          <a:custGeom>
            <a:avLst/>
            <a:gdLst>
              <a:gd name="connsiteX0" fmla="*/ 186179 w 7113810"/>
              <a:gd name="connsiteY0" fmla="*/ 0 h 4627138"/>
              <a:gd name="connsiteX1" fmla="*/ 186180 w 7113810"/>
              <a:gd name="connsiteY1" fmla="*/ 0 h 4627138"/>
              <a:gd name="connsiteX2" fmla="*/ 7095023 w 7113810"/>
              <a:gd name="connsiteY2" fmla="*/ 4579489 h 4627138"/>
              <a:gd name="connsiteX3" fmla="*/ 7113810 w 7113810"/>
              <a:gd name="connsiteY3" fmla="*/ 4627138 h 4627138"/>
              <a:gd name="connsiteX4" fmla="*/ 6716110 w 7113810"/>
              <a:gd name="connsiteY4" fmla="*/ 4626643 h 4627138"/>
              <a:gd name="connsiteX5" fmla="*/ 6716110 w 7113810"/>
              <a:gd name="connsiteY5" fmla="*/ 4365668 h 4627138"/>
              <a:gd name="connsiteX6" fmla="*/ 0 w 7113810"/>
              <a:gd name="connsiteY6" fmla="*/ 4365668 h 4627138"/>
              <a:gd name="connsiteX7" fmla="*/ 0 w 7113810"/>
              <a:gd name="connsiteY7" fmla="*/ 13961 h 4627138"/>
              <a:gd name="connsiteX0" fmla="*/ 0 w 7113810"/>
              <a:gd name="connsiteY0" fmla="*/ 4365668 h 4627138"/>
              <a:gd name="connsiteX1" fmla="*/ 0 w 7113810"/>
              <a:gd name="connsiteY1" fmla="*/ 13961 h 4627138"/>
              <a:gd name="connsiteX2" fmla="*/ 186179 w 7113810"/>
              <a:gd name="connsiteY2" fmla="*/ 0 h 4627138"/>
              <a:gd name="connsiteX3" fmla="*/ 186180 w 7113810"/>
              <a:gd name="connsiteY3" fmla="*/ 0 h 4627138"/>
              <a:gd name="connsiteX4" fmla="*/ 7095023 w 7113810"/>
              <a:gd name="connsiteY4" fmla="*/ 4579489 h 4627138"/>
              <a:gd name="connsiteX5" fmla="*/ 7113810 w 7113810"/>
              <a:gd name="connsiteY5" fmla="*/ 4627138 h 4627138"/>
              <a:gd name="connsiteX6" fmla="*/ 6716110 w 7113810"/>
              <a:gd name="connsiteY6" fmla="*/ 4626643 h 4627138"/>
              <a:gd name="connsiteX7" fmla="*/ 6716110 w 7113810"/>
              <a:gd name="connsiteY7" fmla="*/ 4365668 h 4627138"/>
              <a:gd name="connsiteX8" fmla="*/ 91440 w 7113810"/>
              <a:gd name="connsiteY8" fmla="*/ 4457108 h 4627138"/>
              <a:gd name="connsiteX0" fmla="*/ 0 w 7113810"/>
              <a:gd name="connsiteY0" fmla="*/ 13961 h 4627138"/>
              <a:gd name="connsiteX1" fmla="*/ 186179 w 7113810"/>
              <a:gd name="connsiteY1" fmla="*/ 0 h 4627138"/>
              <a:gd name="connsiteX2" fmla="*/ 186180 w 7113810"/>
              <a:gd name="connsiteY2" fmla="*/ 0 h 4627138"/>
              <a:gd name="connsiteX3" fmla="*/ 7095023 w 7113810"/>
              <a:gd name="connsiteY3" fmla="*/ 4579489 h 4627138"/>
              <a:gd name="connsiteX4" fmla="*/ 7113810 w 7113810"/>
              <a:gd name="connsiteY4" fmla="*/ 4627138 h 4627138"/>
              <a:gd name="connsiteX5" fmla="*/ 6716110 w 7113810"/>
              <a:gd name="connsiteY5" fmla="*/ 4626643 h 4627138"/>
              <a:gd name="connsiteX6" fmla="*/ 6716110 w 7113810"/>
              <a:gd name="connsiteY6" fmla="*/ 4365668 h 4627138"/>
              <a:gd name="connsiteX7" fmla="*/ 91440 w 7113810"/>
              <a:gd name="connsiteY7" fmla="*/ 4457108 h 4627138"/>
              <a:gd name="connsiteX0" fmla="*/ 94739 w 7022370"/>
              <a:gd name="connsiteY0" fmla="*/ 0 h 4627138"/>
              <a:gd name="connsiteX1" fmla="*/ 94740 w 7022370"/>
              <a:gd name="connsiteY1" fmla="*/ 0 h 4627138"/>
              <a:gd name="connsiteX2" fmla="*/ 7003583 w 7022370"/>
              <a:gd name="connsiteY2" fmla="*/ 4579489 h 4627138"/>
              <a:gd name="connsiteX3" fmla="*/ 7022370 w 7022370"/>
              <a:gd name="connsiteY3" fmla="*/ 4627138 h 4627138"/>
              <a:gd name="connsiteX4" fmla="*/ 6624670 w 7022370"/>
              <a:gd name="connsiteY4" fmla="*/ 4626643 h 4627138"/>
              <a:gd name="connsiteX5" fmla="*/ 6624670 w 7022370"/>
              <a:gd name="connsiteY5" fmla="*/ 4365668 h 4627138"/>
              <a:gd name="connsiteX6" fmla="*/ 0 w 7022370"/>
              <a:gd name="connsiteY6" fmla="*/ 4457108 h 4627138"/>
              <a:gd name="connsiteX0" fmla="*/ 0 w 6927631"/>
              <a:gd name="connsiteY0" fmla="*/ 0 h 4627138"/>
              <a:gd name="connsiteX1" fmla="*/ 1 w 6927631"/>
              <a:gd name="connsiteY1" fmla="*/ 0 h 4627138"/>
              <a:gd name="connsiteX2" fmla="*/ 6908844 w 6927631"/>
              <a:gd name="connsiteY2" fmla="*/ 4579489 h 4627138"/>
              <a:gd name="connsiteX3" fmla="*/ 6927631 w 6927631"/>
              <a:gd name="connsiteY3" fmla="*/ 4627138 h 4627138"/>
              <a:gd name="connsiteX4" fmla="*/ 6529931 w 6927631"/>
              <a:gd name="connsiteY4" fmla="*/ 4626643 h 4627138"/>
              <a:gd name="connsiteX5" fmla="*/ 6529931 w 6927631"/>
              <a:gd name="connsiteY5" fmla="*/ 4365668 h 4627138"/>
              <a:gd name="connsiteX0" fmla="*/ 0 w 6927631"/>
              <a:gd name="connsiteY0" fmla="*/ 0 h 4627138"/>
              <a:gd name="connsiteX1" fmla="*/ 1 w 6927631"/>
              <a:gd name="connsiteY1" fmla="*/ 0 h 4627138"/>
              <a:gd name="connsiteX2" fmla="*/ 6908844 w 6927631"/>
              <a:gd name="connsiteY2" fmla="*/ 4579489 h 4627138"/>
              <a:gd name="connsiteX3" fmla="*/ 6927631 w 6927631"/>
              <a:gd name="connsiteY3" fmla="*/ 4627138 h 4627138"/>
              <a:gd name="connsiteX4" fmla="*/ 6529931 w 6927631"/>
              <a:gd name="connsiteY4" fmla="*/ 4626643 h 4627138"/>
              <a:gd name="connsiteX0" fmla="*/ 0 w 6927631"/>
              <a:gd name="connsiteY0" fmla="*/ 0 h 4627138"/>
              <a:gd name="connsiteX1" fmla="*/ 1 w 6927631"/>
              <a:gd name="connsiteY1" fmla="*/ 0 h 4627138"/>
              <a:gd name="connsiteX2" fmla="*/ 6908844 w 6927631"/>
              <a:gd name="connsiteY2" fmla="*/ 4579489 h 4627138"/>
              <a:gd name="connsiteX3" fmla="*/ 6927631 w 6927631"/>
              <a:gd name="connsiteY3" fmla="*/ 4627138 h 462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631" h="4627138">
                <a:moveTo>
                  <a:pt x="0" y="0"/>
                </a:moveTo>
                <a:lnTo>
                  <a:pt x="1" y="0"/>
                </a:lnTo>
                <a:cubicBezTo>
                  <a:pt x="3105806" y="0"/>
                  <a:pt x="5770573" y="1888317"/>
                  <a:pt x="6908844" y="4579489"/>
                </a:cubicBezTo>
                <a:lnTo>
                  <a:pt x="6927631" y="4627138"/>
                </a:lnTo>
              </a:path>
            </a:pathLst>
          </a:custGeom>
          <a:ln w="12700">
            <a:gradFill flip="none" rotWithShape="1">
              <a:gsLst>
                <a:gs pos="0">
                  <a:srgbClr val="DA5E43"/>
                </a:gs>
                <a:gs pos="100000">
                  <a:srgbClr val="A8992F">
                    <a:alpha val="0"/>
                  </a:srgbClr>
                </a:gs>
              </a:gsLst>
              <a:lin ang="2700000" scaled="1"/>
              <a:tileRect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26" name="Rectangle 525">
            <a:extLst>
              <a:ext uri="{FF2B5EF4-FFF2-40B4-BE49-F238E27FC236}">
                <a16:creationId xmlns:a16="http://schemas.microsoft.com/office/drawing/2014/main" id="{83A57A87-264C-EDCE-9019-5D02ADB4558D}"/>
              </a:ext>
            </a:extLst>
          </p:cNvPr>
          <p:cNvSpPr/>
          <p:nvPr/>
        </p:nvSpPr>
        <p:spPr>
          <a:xfrm>
            <a:off x="11861366" y="2673015"/>
            <a:ext cx="1143845" cy="49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l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rgbClr val="DA5E43"/>
                    </a:gs>
                    <a:gs pos="100000">
                      <a:srgbClr val="A8992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Copilots</a:t>
            </a:r>
          </a:p>
        </p:txBody>
      </p:sp>
      <p:sp>
        <p:nvSpPr>
          <p:cNvPr id="527" name="Rectangle 526">
            <a:extLst>
              <a:ext uri="{FF2B5EF4-FFF2-40B4-BE49-F238E27FC236}">
                <a16:creationId xmlns:a16="http://schemas.microsoft.com/office/drawing/2014/main" id="{B3A62FED-AB6F-0373-1B13-D8BBB7B7070B}"/>
              </a:ext>
            </a:extLst>
          </p:cNvPr>
          <p:cNvSpPr/>
          <p:nvPr/>
        </p:nvSpPr>
        <p:spPr>
          <a:xfrm>
            <a:off x="1743273" y="2182987"/>
            <a:ext cx="1703220" cy="981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l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Infrastructure Agents</a:t>
            </a:r>
          </a:p>
        </p:txBody>
      </p:sp>
      <p:sp>
        <p:nvSpPr>
          <p:cNvPr id="801" name="Rectangle 800">
            <a:extLst>
              <a:ext uri="{FF2B5EF4-FFF2-40B4-BE49-F238E27FC236}">
                <a16:creationId xmlns:a16="http://schemas.microsoft.com/office/drawing/2014/main" id="{BA8A7886-F2FC-1A18-D2F6-04B77A6D82D7}"/>
              </a:ext>
            </a:extLst>
          </p:cNvPr>
          <p:cNvSpPr/>
          <p:nvPr/>
        </p:nvSpPr>
        <p:spPr>
          <a:xfrm>
            <a:off x="6719245" y="2278794"/>
            <a:ext cx="1191911" cy="598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ctr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>
                    <a:lumMod val="10000"/>
                    <a:lumOff val="9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Engineering Presentation </a:t>
            </a:r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45563223-1C4A-8364-8FB2-8E2B91D754A8}"/>
              </a:ext>
            </a:extLst>
          </p:cNvPr>
          <p:cNvSpPr/>
          <p:nvPr/>
        </p:nvSpPr>
        <p:spPr>
          <a:xfrm>
            <a:off x="2096669" y="7407261"/>
            <a:ext cx="2469388" cy="51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r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Data Foundation</a:t>
            </a: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</a:t>
            </a:r>
          </a:p>
          <a:p>
            <a:pPr marL="0" marR="0" lvl="0" indent="0" algn="r" defTabSz="586691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C487B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Consistently structured data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1CFEB69E-EA5F-6986-01C6-EC5F5F2067D6}"/>
              </a:ext>
            </a:extLst>
          </p:cNvPr>
          <p:cNvSpPr/>
          <p:nvPr/>
        </p:nvSpPr>
        <p:spPr>
          <a:xfrm>
            <a:off x="10072970" y="7407261"/>
            <a:ext cx="2469388" cy="51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Domain Expertise</a:t>
            </a: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</a:t>
            </a:r>
          </a:p>
          <a:p>
            <a:pPr marL="0" marR="0" lvl="0" indent="0" algn="l" defTabSz="586691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C487B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Data, templates, applications</a:t>
            </a:r>
          </a:p>
        </p:txBody>
      </p: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8DE0393F-4A84-5BB1-1AF0-3FECC7E36625}"/>
              </a:ext>
            </a:extLst>
          </p:cNvPr>
          <p:cNvGrpSpPr/>
          <p:nvPr/>
        </p:nvGrpSpPr>
        <p:grpSpPr>
          <a:xfrm>
            <a:off x="5161770" y="7291886"/>
            <a:ext cx="387780" cy="201655"/>
            <a:chOff x="6152633" y="3913603"/>
            <a:chExt cx="2267323" cy="1179060"/>
          </a:xfrm>
          <a:solidFill>
            <a:srgbClr val="0285BC"/>
          </a:solidFill>
        </p:grpSpPr>
        <p:sp>
          <p:nvSpPr>
            <p:cNvPr id="485" name="Freeform 484">
              <a:extLst>
                <a:ext uri="{FF2B5EF4-FFF2-40B4-BE49-F238E27FC236}">
                  <a16:creationId xmlns:a16="http://schemas.microsoft.com/office/drawing/2014/main" id="{0675FBB7-FCFD-E6C7-3B0C-63E18A3F0F0C}"/>
                </a:ext>
              </a:extLst>
            </p:cNvPr>
            <p:cNvSpPr/>
            <p:nvPr/>
          </p:nvSpPr>
          <p:spPr>
            <a:xfrm rot="10800000">
              <a:off x="6152633" y="4290665"/>
              <a:ext cx="2267323" cy="801998"/>
            </a:xfrm>
            <a:custGeom>
              <a:avLst/>
              <a:gdLst>
                <a:gd name="connsiteX0" fmla="*/ 1056936 w 1629103"/>
                <a:gd name="connsiteY0" fmla="*/ 1091499 h 1091499"/>
                <a:gd name="connsiteX1" fmla="*/ 572167 w 1629103"/>
                <a:gd name="connsiteY1" fmla="*/ 1091499 h 1091499"/>
                <a:gd name="connsiteX2" fmla="*/ 587917 w 1629103"/>
                <a:gd name="connsiteY2" fmla="*/ 1040763 h 1091499"/>
                <a:gd name="connsiteX3" fmla="*/ 595096 w 1629103"/>
                <a:gd name="connsiteY3" fmla="*/ 969549 h 1091499"/>
                <a:gd name="connsiteX4" fmla="*/ 241738 w 1629103"/>
                <a:gd name="connsiteY4" fmla="*/ 616191 h 1091499"/>
                <a:gd name="connsiteX5" fmla="*/ 185626 w 1629103"/>
                <a:gd name="connsiteY5" fmla="*/ 621848 h 1091499"/>
                <a:gd name="connsiteX6" fmla="*/ 0 w 1629103"/>
                <a:gd name="connsiteY6" fmla="*/ 0 h 1091499"/>
                <a:gd name="connsiteX7" fmla="*/ 1629103 w 1629103"/>
                <a:gd name="connsiteY7" fmla="*/ 0 h 1091499"/>
                <a:gd name="connsiteX8" fmla="*/ 1443477 w 1629103"/>
                <a:gd name="connsiteY8" fmla="*/ 621848 h 1091499"/>
                <a:gd name="connsiteX9" fmla="*/ 1387366 w 1629103"/>
                <a:gd name="connsiteY9" fmla="*/ 616191 h 1091499"/>
                <a:gd name="connsiteX10" fmla="*/ 1034008 w 1629103"/>
                <a:gd name="connsiteY10" fmla="*/ 969549 h 1091499"/>
                <a:gd name="connsiteX11" fmla="*/ 1041187 w 1629103"/>
                <a:gd name="connsiteY11" fmla="*/ 1040763 h 109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9103" h="1091499">
                  <a:moveTo>
                    <a:pt x="1056936" y="1091499"/>
                  </a:moveTo>
                  <a:lnTo>
                    <a:pt x="572167" y="1091499"/>
                  </a:lnTo>
                  <a:lnTo>
                    <a:pt x="587917" y="1040763"/>
                  </a:lnTo>
                  <a:cubicBezTo>
                    <a:pt x="592624" y="1017760"/>
                    <a:pt x="595096" y="993943"/>
                    <a:pt x="595096" y="969549"/>
                  </a:cubicBezTo>
                  <a:cubicBezTo>
                    <a:pt x="595096" y="774395"/>
                    <a:pt x="436892" y="616191"/>
                    <a:pt x="241738" y="616191"/>
                  </a:cubicBezTo>
                  <a:lnTo>
                    <a:pt x="185626" y="621848"/>
                  </a:lnTo>
                  <a:lnTo>
                    <a:pt x="0" y="0"/>
                  </a:lnTo>
                  <a:lnTo>
                    <a:pt x="1629103" y="0"/>
                  </a:lnTo>
                  <a:lnTo>
                    <a:pt x="1443477" y="621848"/>
                  </a:lnTo>
                  <a:lnTo>
                    <a:pt x="1387366" y="616191"/>
                  </a:lnTo>
                  <a:cubicBezTo>
                    <a:pt x="1192212" y="616191"/>
                    <a:pt x="1034008" y="774395"/>
                    <a:pt x="1034008" y="969549"/>
                  </a:cubicBezTo>
                  <a:cubicBezTo>
                    <a:pt x="1034008" y="993943"/>
                    <a:pt x="1036480" y="1017760"/>
                    <a:pt x="1041187" y="10407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86" name="Triangle 485">
              <a:extLst>
                <a:ext uri="{FF2B5EF4-FFF2-40B4-BE49-F238E27FC236}">
                  <a16:creationId xmlns:a16="http://schemas.microsoft.com/office/drawing/2014/main" id="{12E21B3C-935A-91EE-2818-9FDC58793EF7}"/>
                </a:ext>
              </a:extLst>
            </p:cNvPr>
            <p:cNvSpPr/>
            <p:nvPr/>
          </p:nvSpPr>
          <p:spPr>
            <a:xfrm>
              <a:off x="6758458" y="3913603"/>
              <a:ext cx="1055673" cy="45343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4D19CA37-77C5-E6D3-4BB6-A8A822D7CEDE}"/>
              </a:ext>
            </a:extLst>
          </p:cNvPr>
          <p:cNvGrpSpPr/>
          <p:nvPr/>
        </p:nvGrpSpPr>
        <p:grpSpPr>
          <a:xfrm>
            <a:off x="6421060" y="7291886"/>
            <a:ext cx="387780" cy="201655"/>
            <a:chOff x="6152633" y="3913603"/>
            <a:chExt cx="2267323" cy="1179060"/>
          </a:xfrm>
          <a:solidFill>
            <a:srgbClr val="0285BC"/>
          </a:solidFill>
        </p:grpSpPr>
        <p:sp>
          <p:nvSpPr>
            <p:cNvPr id="488" name="Freeform 487">
              <a:extLst>
                <a:ext uri="{FF2B5EF4-FFF2-40B4-BE49-F238E27FC236}">
                  <a16:creationId xmlns:a16="http://schemas.microsoft.com/office/drawing/2014/main" id="{914117C0-7B8F-E596-15B9-FE05674695C8}"/>
                </a:ext>
              </a:extLst>
            </p:cNvPr>
            <p:cNvSpPr/>
            <p:nvPr/>
          </p:nvSpPr>
          <p:spPr>
            <a:xfrm rot="10800000">
              <a:off x="6152633" y="4290665"/>
              <a:ext cx="2267323" cy="801998"/>
            </a:xfrm>
            <a:custGeom>
              <a:avLst/>
              <a:gdLst>
                <a:gd name="connsiteX0" fmla="*/ 1056936 w 1629103"/>
                <a:gd name="connsiteY0" fmla="*/ 1091499 h 1091499"/>
                <a:gd name="connsiteX1" fmla="*/ 572167 w 1629103"/>
                <a:gd name="connsiteY1" fmla="*/ 1091499 h 1091499"/>
                <a:gd name="connsiteX2" fmla="*/ 587917 w 1629103"/>
                <a:gd name="connsiteY2" fmla="*/ 1040763 h 1091499"/>
                <a:gd name="connsiteX3" fmla="*/ 595096 w 1629103"/>
                <a:gd name="connsiteY3" fmla="*/ 969549 h 1091499"/>
                <a:gd name="connsiteX4" fmla="*/ 241738 w 1629103"/>
                <a:gd name="connsiteY4" fmla="*/ 616191 h 1091499"/>
                <a:gd name="connsiteX5" fmla="*/ 185626 w 1629103"/>
                <a:gd name="connsiteY5" fmla="*/ 621848 h 1091499"/>
                <a:gd name="connsiteX6" fmla="*/ 0 w 1629103"/>
                <a:gd name="connsiteY6" fmla="*/ 0 h 1091499"/>
                <a:gd name="connsiteX7" fmla="*/ 1629103 w 1629103"/>
                <a:gd name="connsiteY7" fmla="*/ 0 h 1091499"/>
                <a:gd name="connsiteX8" fmla="*/ 1443477 w 1629103"/>
                <a:gd name="connsiteY8" fmla="*/ 621848 h 1091499"/>
                <a:gd name="connsiteX9" fmla="*/ 1387366 w 1629103"/>
                <a:gd name="connsiteY9" fmla="*/ 616191 h 1091499"/>
                <a:gd name="connsiteX10" fmla="*/ 1034008 w 1629103"/>
                <a:gd name="connsiteY10" fmla="*/ 969549 h 1091499"/>
                <a:gd name="connsiteX11" fmla="*/ 1041187 w 1629103"/>
                <a:gd name="connsiteY11" fmla="*/ 1040763 h 109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9103" h="1091499">
                  <a:moveTo>
                    <a:pt x="1056936" y="1091499"/>
                  </a:moveTo>
                  <a:lnTo>
                    <a:pt x="572167" y="1091499"/>
                  </a:lnTo>
                  <a:lnTo>
                    <a:pt x="587917" y="1040763"/>
                  </a:lnTo>
                  <a:cubicBezTo>
                    <a:pt x="592624" y="1017760"/>
                    <a:pt x="595096" y="993943"/>
                    <a:pt x="595096" y="969549"/>
                  </a:cubicBezTo>
                  <a:cubicBezTo>
                    <a:pt x="595096" y="774395"/>
                    <a:pt x="436892" y="616191"/>
                    <a:pt x="241738" y="616191"/>
                  </a:cubicBezTo>
                  <a:lnTo>
                    <a:pt x="185626" y="621848"/>
                  </a:lnTo>
                  <a:lnTo>
                    <a:pt x="0" y="0"/>
                  </a:lnTo>
                  <a:lnTo>
                    <a:pt x="1629103" y="0"/>
                  </a:lnTo>
                  <a:lnTo>
                    <a:pt x="1443477" y="621848"/>
                  </a:lnTo>
                  <a:lnTo>
                    <a:pt x="1387366" y="616191"/>
                  </a:lnTo>
                  <a:cubicBezTo>
                    <a:pt x="1192212" y="616191"/>
                    <a:pt x="1034008" y="774395"/>
                    <a:pt x="1034008" y="969549"/>
                  </a:cubicBezTo>
                  <a:cubicBezTo>
                    <a:pt x="1034008" y="993943"/>
                    <a:pt x="1036480" y="1017760"/>
                    <a:pt x="1041187" y="10407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89" name="Triangle 488">
              <a:extLst>
                <a:ext uri="{FF2B5EF4-FFF2-40B4-BE49-F238E27FC236}">
                  <a16:creationId xmlns:a16="http://schemas.microsoft.com/office/drawing/2014/main" id="{F018208B-C7D2-1244-F693-7DBADEC6E6DC}"/>
                </a:ext>
              </a:extLst>
            </p:cNvPr>
            <p:cNvSpPr/>
            <p:nvPr/>
          </p:nvSpPr>
          <p:spPr>
            <a:xfrm>
              <a:off x="6758458" y="3913603"/>
              <a:ext cx="1055673" cy="45343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1929A0D5-BB14-80C0-3CD8-6E09642A88BB}"/>
              </a:ext>
            </a:extLst>
          </p:cNvPr>
          <p:cNvGrpSpPr/>
          <p:nvPr/>
        </p:nvGrpSpPr>
        <p:grpSpPr>
          <a:xfrm>
            <a:off x="7835521" y="7291886"/>
            <a:ext cx="387780" cy="201655"/>
            <a:chOff x="6152633" y="3913603"/>
            <a:chExt cx="2267323" cy="1179060"/>
          </a:xfrm>
          <a:solidFill>
            <a:srgbClr val="0285BC"/>
          </a:solidFill>
        </p:grpSpPr>
        <p:sp>
          <p:nvSpPr>
            <p:cNvPr id="491" name="Freeform 490">
              <a:extLst>
                <a:ext uri="{FF2B5EF4-FFF2-40B4-BE49-F238E27FC236}">
                  <a16:creationId xmlns:a16="http://schemas.microsoft.com/office/drawing/2014/main" id="{4EEC5605-2E3A-F5EC-85F1-200B0F2C5CAA}"/>
                </a:ext>
              </a:extLst>
            </p:cNvPr>
            <p:cNvSpPr/>
            <p:nvPr/>
          </p:nvSpPr>
          <p:spPr>
            <a:xfrm rot="10800000">
              <a:off x="6152633" y="4290665"/>
              <a:ext cx="2267323" cy="801998"/>
            </a:xfrm>
            <a:custGeom>
              <a:avLst/>
              <a:gdLst>
                <a:gd name="connsiteX0" fmla="*/ 1056936 w 1629103"/>
                <a:gd name="connsiteY0" fmla="*/ 1091499 h 1091499"/>
                <a:gd name="connsiteX1" fmla="*/ 572167 w 1629103"/>
                <a:gd name="connsiteY1" fmla="*/ 1091499 h 1091499"/>
                <a:gd name="connsiteX2" fmla="*/ 587917 w 1629103"/>
                <a:gd name="connsiteY2" fmla="*/ 1040763 h 1091499"/>
                <a:gd name="connsiteX3" fmla="*/ 595096 w 1629103"/>
                <a:gd name="connsiteY3" fmla="*/ 969549 h 1091499"/>
                <a:gd name="connsiteX4" fmla="*/ 241738 w 1629103"/>
                <a:gd name="connsiteY4" fmla="*/ 616191 h 1091499"/>
                <a:gd name="connsiteX5" fmla="*/ 185626 w 1629103"/>
                <a:gd name="connsiteY5" fmla="*/ 621848 h 1091499"/>
                <a:gd name="connsiteX6" fmla="*/ 0 w 1629103"/>
                <a:gd name="connsiteY6" fmla="*/ 0 h 1091499"/>
                <a:gd name="connsiteX7" fmla="*/ 1629103 w 1629103"/>
                <a:gd name="connsiteY7" fmla="*/ 0 h 1091499"/>
                <a:gd name="connsiteX8" fmla="*/ 1443477 w 1629103"/>
                <a:gd name="connsiteY8" fmla="*/ 621848 h 1091499"/>
                <a:gd name="connsiteX9" fmla="*/ 1387366 w 1629103"/>
                <a:gd name="connsiteY9" fmla="*/ 616191 h 1091499"/>
                <a:gd name="connsiteX10" fmla="*/ 1034008 w 1629103"/>
                <a:gd name="connsiteY10" fmla="*/ 969549 h 1091499"/>
                <a:gd name="connsiteX11" fmla="*/ 1041187 w 1629103"/>
                <a:gd name="connsiteY11" fmla="*/ 1040763 h 109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9103" h="1091499">
                  <a:moveTo>
                    <a:pt x="1056936" y="1091499"/>
                  </a:moveTo>
                  <a:lnTo>
                    <a:pt x="572167" y="1091499"/>
                  </a:lnTo>
                  <a:lnTo>
                    <a:pt x="587917" y="1040763"/>
                  </a:lnTo>
                  <a:cubicBezTo>
                    <a:pt x="592624" y="1017760"/>
                    <a:pt x="595096" y="993943"/>
                    <a:pt x="595096" y="969549"/>
                  </a:cubicBezTo>
                  <a:cubicBezTo>
                    <a:pt x="595096" y="774395"/>
                    <a:pt x="436892" y="616191"/>
                    <a:pt x="241738" y="616191"/>
                  </a:cubicBezTo>
                  <a:lnTo>
                    <a:pt x="185626" y="621848"/>
                  </a:lnTo>
                  <a:lnTo>
                    <a:pt x="0" y="0"/>
                  </a:lnTo>
                  <a:lnTo>
                    <a:pt x="1629103" y="0"/>
                  </a:lnTo>
                  <a:lnTo>
                    <a:pt x="1443477" y="621848"/>
                  </a:lnTo>
                  <a:lnTo>
                    <a:pt x="1387366" y="616191"/>
                  </a:lnTo>
                  <a:cubicBezTo>
                    <a:pt x="1192212" y="616191"/>
                    <a:pt x="1034008" y="774395"/>
                    <a:pt x="1034008" y="969549"/>
                  </a:cubicBezTo>
                  <a:cubicBezTo>
                    <a:pt x="1034008" y="993943"/>
                    <a:pt x="1036480" y="1017760"/>
                    <a:pt x="1041187" y="10407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92" name="Triangle 491">
              <a:extLst>
                <a:ext uri="{FF2B5EF4-FFF2-40B4-BE49-F238E27FC236}">
                  <a16:creationId xmlns:a16="http://schemas.microsoft.com/office/drawing/2014/main" id="{DA362A44-3B98-276F-BD76-4B64DCBB1CBF}"/>
                </a:ext>
              </a:extLst>
            </p:cNvPr>
            <p:cNvSpPr/>
            <p:nvPr/>
          </p:nvSpPr>
          <p:spPr>
            <a:xfrm>
              <a:off x="6758458" y="3913603"/>
              <a:ext cx="1055673" cy="45343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DE1B18C5-B5A6-DA84-62B7-47DE09A9D1B0}"/>
              </a:ext>
            </a:extLst>
          </p:cNvPr>
          <p:cNvGrpSpPr/>
          <p:nvPr/>
        </p:nvGrpSpPr>
        <p:grpSpPr>
          <a:xfrm>
            <a:off x="9094811" y="7291886"/>
            <a:ext cx="387780" cy="201655"/>
            <a:chOff x="6152633" y="3913603"/>
            <a:chExt cx="2267323" cy="1179060"/>
          </a:xfrm>
          <a:solidFill>
            <a:srgbClr val="0285BC"/>
          </a:solidFill>
        </p:grpSpPr>
        <p:sp>
          <p:nvSpPr>
            <p:cNvPr id="502" name="Freeform 501">
              <a:extLst>
                <a:ext uri="{FF2B5EF4-FFF2-40B4-BE49-F238E27FC236}">
                  <a16:creationId xmlns:a16="http://schemas.microsoft.com/office/drawing/2014/main" id="{28051640-02AF-B028-866F-42AC5F96FF17}"/>
                </a:ext>
              </a:extLst>
            </p:cNvPr>
            <p:cNvSpPr/>
            <p:nvPr/>
          </p:nvSpPr>
          <p:spPr>
            <a:xfrm rot="10800000">
              <a:off x="6152633" y="4290665"/>
              <a:ext cx="2267323" cy="801998"/>
            </a:xfrm>
            <a:custGeom>
              <a:avLst/>
              <a:gdLst>
                <a:gd name="connsiteX0" fmla="*/ 1056936 w 1629103"/>
                <a:gd name="connsiteY0" fmla="*/ 1091499 h 1091499"/>
                <a:gd name="connsiteX1" fmla="*/ 572167 w 1629103"/>
                <a:gd name="connsiteY1" fmla="*/ 1091499 h 1091499"/>
                <a:gd name="connsiteX2" fmla="*/ 587917 w 1629103"/>
                <a:gd name="connsiteY2" fmla="*/ 1040763 h 1091499"/>
                <a:gd name="connsiteX3" fmla="*/ 595096 w 1629103"/>
                <a:gd name="connsiteY3" fmla="*/ 969549 h 1091499"/>
                <a:gd name="connsiteX4" fmla="*/ 241738 w 1629103"/>
                <a:gd name="connsiteY4" fmla="*/ 616191 h 1091499"/>
                <a:gd name="connsiteX5" fmla="*/ 185626 w 1629103"/>
                <a:gd name="connsiteY5" fmla="*/ 621848 h 1091499"/>
                <a:gd name="connsiteX6" fmla="*/ 0 w 1629103"/>
                <a:gd name="connsiteY6" fmla="*/ 0 h 1091499"/>
                <a:gd name="connsiteX7" fmla="*/ 1629103 w 1629103"/>
                <a:gd name="connsiteY7" fmla="*/ 0 h 1091499"/>
                <a:gd name="connsiteX8" fmla="*/ 1443477 w 1629103"/>
                <a:gd name="connsiteY8" fmla="*/ 621848 h 1091499"/>
                <a:gd name="connsiteX9" fmla="*/ 1387366 w 1629103"/>
                <a:gd name="connsiteY9" fmla="*/ 616191 h 1091499"/>
                <a:gd name="connsiteX10" fmla="*/ 1034008 w 1629103"/>
                <a:gd name="connsiteY10" fmla="*/ 969549 h 1091499"/>
                <a:gd name="connsiteX11" fmla="*/ 1041187 w 1629103"/>
                <a:gd name="connsiteY11" fmla="*/ 1040763 h 109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9103" h="1091499">
                  <a:moveTo>
                    <a:pt x="1056936" y="1091499"/>
                  </a:moveTo>
                  <a:lnTo>
                    <a:pt x="572167" y="1091499"/>
                  </a:lnTo>
                  <a:lnTo>
                    <a:pt x="587917" y="1040763"/>
                  </a:lnTo>
                  <a:cubicBezTo>
                    <a:pt x="592624" y="1017760"/>
                    <a:pt x="595096" y="993943"/>
                    <a:pt x="595096" y="969549"/>
                  </a:cubicBezTo>
                  <a:cubicBezTo>
                    <a:pt x="595096" y="774395"/>
                    <a:pt x="436892" y="616191"/>
                    <a:pt x="241738" y="616191"/>
                  </a:cubicBezTo>
                  <a:lnTo>
                    <a:pt x="185626" y="621848"/>
                  </a:lnTo>
                  <a:lnTo>
                    <a:pt x="0" y="0"/>
                  </a:lnTo>
                  <a:lnTo>
                    <a:pt x="1629103" y="0"/>
                  </a:lnTo>
                  <a:lnTo>
                    <a:pt x="1443477" y="621848"/>
                  </a:lnTo>
                  <a:lnTo>
                    <a:pt x="1387366" y="616191"/>
                  </a:lnTo>
                  <a:cubicBezTo>
                    <a:pt x="1192212" y="616191"/>
                    <a:pt x="1034008" y="774395"/>
                    <a:pt x="1034008" y="969549"/>
                  </a:cubicBezTo>
                  <a:cubicBezTo>
                    <a:pt x="1034008" y="993943"/>
                    <a:pt x="1036480" y="1017760"/>
                    <a:pt x="1041187" y="1040763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716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503" name="Triangle 502">
              <a:extLst>
                <a:ext uri="{FF2B5EF4-FFF2-40B4-BE49-F238E27FC236}">
                  <a16:creationId xmlns:a16="http://schemas.microsoft.com/office/drawing/2014/main" id="{A4D94B9E-AC25-0305-2264-37767333C6E0}"/>
                </a:ext>
              </a:extLst>
            </p:cNvPr>
            <p:cNvSpPr/>
            <p:nvPr/>
          </p:nvSpPr>
          <p:spPr>
            <a:xfrm>
              <a:off x="6758458" y="3913603"/>
              <a:ext cx="1055673" cy="453433"/>
            </a:xfrm>
            <a:prstGeom prst="triangl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716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</p:grpSp>
      <p:sp>
        <p:nvSpPr>
          <p:cNvPr id="140" name="Freeform 139">
            <a:extLst>
              <a:ext uri="{FF2B5EF4-FFF2-40B4-BE49-F238E27FC236}">
                <a16:creationId xmlns:a16="http://schemas.microsoft.com/office/drawing/2014/main" id="{94FCADB3-8D3F-20D0-7974-C8621808F041}"/>
              </a:ext>
            </a:extLst>
          </p:cNvPr>
          <p:cNvSpPr/>
          <p:nvPr/>
        </p:nvSpPr>
        <p:spPr>
          <a:xfrm>
            <a:off x="4750181" y="5931142"/>
            <a:ext cx="5136922" cy="927651"/>
          </a:xfrm>
          <a:custGeom>
            <a:avLst/>
            <a:gdLst>
              <a:gd name="connsiteX0" fmla="*/ 0 w 5136922"/>
              <a:gd name="connsiteY0" fmla="*/ 0 h 927651"/>
              <a:gd name="connsiteX1" fmla="*/ 5136922 w 5136922"/>
              <a:gd name="connsiteY1" fmla="*/ 0 h 927651"/>
              <a:gd name="connsiteX2" fmla="*/ 5136922 w 5136922"/>
              <a:gd name="connsiteY2" fmla="*/ 662794 h 927651"/>
              <a:gd name="connsiteX3" fmla="*/ 4872065 w 5136922"/>
              <a:gd name="connsiteY3" fmla="*/ 927651 h 927651"/>
              <a:gd name="connsiteX4" fmla="*/ 264857 w 5136922"/>
              <a:gd name="connsiteY4" fmla="*/ 927651 h 927651"/>
              <a:gd name="connsiteX5" fmla="*/ 0 w 5136922"/>
              <a:gd name="connsiteY5" fmla="*/ 662794 h 92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6922" h="927651">
                <a:moveTo>
                  <a:pt x="0" y="0"/>
                </a:moveTo>
                <a:lnTo>
                  <a:pt x="5136922" y="0"/>
                </a:lnTo>
                <a:lnTo>
                  <a:pt x="5136922" y="662794"/>
                </a:lnTo>
                <a:cubicBezTo>
                  <a:pt x="5136922" y="809070"/>
                  <a:pt x="5018341" y="927651"/>
                  <a:pt x="4872065" y="927651"/>
                </a:cubicBezTo>
                <a:lnTo>
                  <a:pt x="264857" y="927651"/>
                </a:lnTo>
                <a:cubicBezTo>
                  <a:pt x="118581" y="927651"/>
                  <a:pt x="0" y="809070"/>
                  <a:pt x="0" y="662794"/>
                </a:cubicBezTo>
                <a:close/>
              </a:path>
            </a:pathLst>
          </a:custGeom>
          <a:solidFill>
            <a:srgbClr val="62AED0"/>
          </a:solidFill>
          <a:ln w="6350">
            <a:solidFill>
              <a:srgbClr val="8CC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148" name="Freeform 147">
            <a:extLst>
              <a:ext uri="{FF2B5EF4-FFF2-40B4-BE49-F238E27FC236}">
                <a16:creationId xmlns:a16="http://schemas.microsoft.com/office/drawing/2014/main" id="{CE720B16-37BD-EC24-B0C6-34D586EE7E7C}"/>
              </a:ext>
            </a:extLst>
          </p:cNvPr>
          <p:cNvSpPr/>
          <p:nvPr/>
        </p:nvSpPr>
        <p:spPr>
          <a:xfrm>
            <a:off x="4750181" y="4682053"/>
            <a:ext cx="5136922" cy="1889514"/>
          </a:xfrm>
          <a:custGeom>
            <a:avLst/>
            <a:gdLst>
              <a:gd name="connsiteX0" fmla="*/ 273581 w 5136922"/>
              <a:gd name="connsiteY0" fmla="*/ 0 h 1889514"/>
              <a:gd name="connsiteX1" fmla="*/ 4863341 w 5136922"/>
              <a:gd name="connsiteY1" fmla="*/ 0 h 1889514"/>
              <a:gd name="connsiteX2" fmla="*/ 5136922 w 5136922"/>
              <a:gd name="connsiteY2" fmla="*/ 273581 h 1889514"/>
              <a:gd name="connsiteX3" fmla="*/ 5136922 w 5136922"/>
              <a:gd name="connsiteY3" fmla="*/ 380345 h 1889514"/>
              <a:gd name="connsiteX4" fmla="*/ 5136922 w 5136922"/>
              <a:gd name="connsiteY4" fmla="*/ 1509169 h 1889514"/>
              <a:gd name="connsiteX5" fmla="*/ 5136922 w 5136922"/>
              <a:gd name="connsiteY5" fmla="*/ 1615933 h 1889514"/>
              <a:gd name="connsiteX6" fmla="*/ 4863341 w 5136922"/>
              <a:gd name="connsiteY6" fmla="*/ 1889514 h 1889514"/>
              <a:gd name="connsiteX7" fmla="*/ 273581 w 5136922"/>
              <a:gd name="connsiteY7" fmla="*/ 1889514 h 1889514"/>
              <a:gd name="connsiteX8" fmla="*/ 0 w 5136922"/>
              <a:gd name="connsiteY8" fmla="*/ 1615933 h 1889514"/>
              <a:gd name="connsiteX9" fmla="*/ 0 w 5136922"/>
              <a:gd name="connsiteY9" fmla="*/ 1509169 h 1889514"/>
              <a:gd name="connsiteX10" fmla="*/ 0 w 5136922"/>
              <a:gd name="connsiteY10" fmla="*/ 380345 h 1889514"/>
              <a:gd name="connsiteX11" fmla="*/ 0 w 5136922"/>
              <a:gd name="connsiteY11" fmla="*/ 273581 h 1889514"/>
              <a:gd name="connsiteX12" fmla="*/ 273581 w 5136922"/>
              <a:gd name="connsiteY12" fmla="*/ 0 h 188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6922" h="1889514">
                <a:moveTo>
                  <a:pt x="273581" y="0"/>
                </a:moveTo>
                <a:lnTo>
                  <a:pt x="4863341" y="0"/>
                </a:lnTo>
                <a:cubicBezTo>
                  <a:pt x="5014436" y="0"/>
                  <a:pt x="5136922" y="122486"/>
                  <a:pt x="5136922" y="273581"/>
                </a:cubicBezTo>
                <a:lnTo>
                  <a:pt x="5136922" y="380345"/>
                </a:lnTo>
                <a:lnTo>
                  <a:pt x="5136922" y="1509169"/>
                </a:lnTo>
                <a:lnTo>
                  <a:pt x="5136922" y="1615933"/>
                </a:lnTo>
                <a:cubicBezTo>
                  <a:pt x="5136922" y="1767028"/>
                  <a:pt x="5014436" y="1889514"/>
                  <a:pt x="4863341" y="1889514"/>
                </a:cubicBezTo>
                <a:lnTo>
                  <a:pt x="273581" y="1889514"/>
                </a:lnTo>
                <a:cubicBezTo>
                  <a:pt x="122486" y="1889514"/>
                  <a:pt x="0" y="1767028"/>
                  <a:pt x="0" y="1615933"/>
                </a:cubicBezTo>
                <a:lnTo>
                  <a:pt x="0" y="1509169"/>
                </a:lnTo>
                <a:lnTo>
                  <a:pt x="0" y="380345"/>
                </a:lnTo>
                <a:lnTo>
                  <a:pt x="0" y="273581"/>
                </a:lnTo>
                <a:cubicBezTo>
                  <a:pt x="0" y="122486"/>
                  <a:pt x="122486" y="0"/>
                  <a:pt x="273581" y="0"/>
                </a:cubicBezTo>
                <a:close/>
              </a:path>
            </a:pathLst>
          </a:custGeom>
          <a:gradFill>
            <a:gsLst>
              <a:gs pos="0">
                <a:srgbClr val="02A3B8"/>
              </a:gs>
              <a:gs pos="100000">
                <a:srgbClr val="0267BD"/>
              </a:gs>
            </a:gsLst>
            <a:path path="circle">
              <a:fillToRect l="50000" t="50000" r="50000" b="50000"/>
            </a:path>
          </a:gradFill>
          <a:ln w="6350">
            <a:solidFill>
              <a:srgbClr val="8CC3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37160" rtlCol="0" anchor="t">
            <a:noAutofit/>
          </a:bodyPr>
          <a:lstStyle/>
          <a:p>
            <a:pPr marL="0" marR="0" lvl="0" indent="0" algn="ctr" defTabSz="108365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-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Light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2B5EEBB-1D82-08A5-9CC1-995E9E3FFBFB}"/>
              </a:ext>
            </a:extLst>
          </p:cNvPr>
          <p:cNvGrpSpPr/>
          <p:nvPr/>
        </p:nvGrpSpPr>
        <p:grpSpPr>
          <a:xfrm>
            <a:off x="4762145" y="7414684"/>
            <a:ext cx="2453767" cy="352699"/>
            <a:chOff x="4951914" y="4612942"/>
            <a:chExt cx="3134810" cy="450590"/>
          </a:xfrm>
          <a:gradFill>
            <a:gsLst>
              <a:gs pos="0">
                <a:srgbClr val="02A3B8"/>
              </a:gs>
              <a:gs pos="100000">
                <a:srgbClr val="0267BD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A01D28AD-AB9C-045A-A10D-9C6A74AB9E61}"/>
                </a:ext>
              </a:extLst>
            </p:cNvPr>
            <p:cNvSpPr/>
            <p:nvPr/>
          </p:nvSpPr>
          <p:spPr>
            <a:xfrm flipH="1">
              <a:off x="6567302" y="4612945"/>
              <a:ext cx="1519422" cy="450587"/>
            </a:xfrm>
            <a:prstGeom prst="roundRect">
              <a:avLst>
                <a:gd name="adj" fmla="val 20915"/>
              </a:avLst>
            </a:prstGeom>
            <a:grpFill/>
            <a:ln>
              <a:noFill/>
            </a:ln>
            <a:effectLst>
              <a:glow rad="114300">
                <a:schemeClr val="accent4">
                  <a:satMod val="175000"/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5E66609E-64B4-788F-F41E-1A47A99E1818}"/>
                </a:ext>
              </a:extLst>
            </p:cNvPr>
            <p:cNvSpPr/>
            <p:nvPr/>
          </p:nvSpPr>
          <p:spPr>
            <a:xfrm flipH="1">
              <a:off x="4951914" y="4612942"/>
              <a:ext cx="1519422" cy="450587"/>
            </a:xfrm>
            <a:prstGeom prst="roundRect">
              <a:avLst>
                <a:gd name="adj" fmla="val 20915"/>
              </a:avLst>
            </a:prstGeom>
            <a:grpFill/>
            <a:ln>
              <a:noFill/>
            </a:ln>
            <a:effectLst>
              <a:glow rad="114300">
                <a:schemeClr val="accent4">
                  <a:satMod val="175000"/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A4E6865-2961-3600-62BA-7D1C27203813}"/>
              </a:ext>
            </a:extLst>
          </p:cNvPr>
          <p:cNvGrpSpPr/>
          <p:nvPr/>
        </p:nvGrpSpPr>
        <p:grpSpPr>
          <a:xfrm>
            <a:off x="7433356" y="7414683"/>
            <a:ext cx="2448865" cy="352696"/>
            <a:chOff x="7433356" y="6222687"/>
            <a:chExt cx="2448865" cy="352696"/>
          </a:xfrm>
          <a:gradFill>
            <a:gsLst>
              <a:gs pos="0">
                <a:srgbClr val="02A3B8"/>
              </a:gs>
              <a:gs pos="100000">
                <a:srgbClr val="0267BD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967467F0-EFEF-6ABA-E6EF-62C1B8BF5B24}"/>
                </a:ext>
              </a:extLst>
            </p:cNvPr>
            <p:cNvSpPr/>
            <p:nvPr/>
          </p:nvSpPr>
          <p:spPr>
            <a:xfrm flipH="1">
              <a:off x="7433356" y="6222687"/>
              <a:ext cx="1189325" cy="352696"/>
            </a:xfrm>
            <a:prstGeom prst="roundRect">
              <a:avLst>
                <a:gd name="adj" fmla="val 20915"/>
              </a:avLst>
            </a:prstGeom>
            <a:grpFill/>
            <a:ln>
              <a:noFill/>
            </a:ln>
            <a:effectLst>
              <a:glow rad="114300">
                <a:schemeClr val="accent4">
                  <a:satMod val="175000"/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82FF4E59-54BE-1B9D-DB21-1FBC2D74FC86}"/>
                </a:ext>
              </a:extLst>
            </p:cNvPr>
            <p:cNvSpPr/>
            <p:nvPr/>
          </p:nvSpPr>
          <p:spPr>
            <a:xfrm flipH="1">
              <a:off x="8692896" y="6222687"/>
              <a:ext cx="1189325" cy="352696"/>
            </a:xfrm>
            <a:prstGeom prst="roundRect">
              <a:avLst>
                <a:gd name="adj" fmla="val 20915"/>
              </a:avLst>
            </a:prstGeom>
            <a:grpFill/>
            <a:ln>
              <a:noFill/>
            </a:ln>
            <a:effectLst>
              <a:glow rad="114300">
                <a:schemeClr val="accent4">
                  <a:satMod val="175000"/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146D9D5-6035-9620-8700-9DEB654EEEFE}"/>
              </a:ext>
            </a:extLst>
          </p:cNvPr>
          <p:cNvGrpSpPr/>
          <p:nvPr/>
        </p:nvGrpSpPr>
        <p:grpSpPr>
          <a:xfrm>
            <a:off x="7527349" y="7495792"/>
            <a:ext cx="857826" cy="190478"/>
            <a:chOff x="7527349" y="6326374"/>
            <a:chExt cx="857826" cy="190478"/>
          </a:xfrm>
          <a:solidFill>
            <a:srgbClr val="A9E8FD">
              <a:alpha val="60000"/>
            </a:srgbClr>
          </a:solidFill>
          <a:effectLst>
            <a:outerShdw dist="25400" dir="2700000" algn="tl" rotWithShape="0">
              <a:schemeClr val="accent2">
                <a:alpha val="40000"/>
              </a:schemeClr>
            </a:outerShdw>
          </a:effectLst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ABD236B4-DE7B-0E1A-B208-694F87810982}"/>
                </a:ext>
              </a:extLst>
            </p:cNvPr>
            <p:cNvSpPr/>
            <p:nvPr/>
          </p:nvSpPr>
          <p:spPr>
            <a:xfrm>
              <a:off x="7527349" y="6326374"/>
              <a:ext cx="857826" cy="822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8AEB2641-1C71-F3D5-A9E5-C7D7D240EF4E}"/>
                </a:ext>
              </a:extLst>
            </p:cNvPr>
            <p:cNvSpPr/>
            <p:nvPr/>
          </p:nvSpPr>
          <p:spPr>
            <a:xfrm>
              <a:off x="7527349" y="6434556"/>
              <a:ext cx="686376" cy="822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42D336C9-2F8E-C1E4-BCD2-5D7EB66D6785}"/>
              </a:ext>
            </a:extLst>
          </p:cNvPr>
          <p:cNvGrpSpPr/>
          <p:nvPr/>
        </p:nvGrpSpPr>
        <p:grpSpPr>
          <a:xfrm>
            <a:off x="8779076" y="7495792"/>
            <a:ext cx="861883" cy="193421"/>
            <a:chOff x="8779076" y="6433030"/>
            <a:chExt cx="861883" cy="193421"/>
          </a:xfrm>
          <a:solidFill>
            <a:srgbClr val="A9E8FD">
              <a:alpha val="60000"/>
            </a:srgbClr>
          </a:solidFill>
          <a:effectLst>
            <a:outerShdw dist="25400" dir="2700000" algn="tl" rotWithShape="0">
              <a:schemeClr val="accent2">
                <a:alpha val="40000"/>
              </a:schemeClr>
            </a:outerShdw>
          </a:effectLst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8E8FB306-0A96-E69F-9793-6BE49170AE2A}"/>
                </a:ext>
              </a:extLst>
            </p:cNvPr>
            <p:cNvSpPr/>
            <p:nvPr/>
          </p:nvSpPr>
          <p:spPr>
            <a:xfrm>
              <a:off x="8779076" y="6433030"/>
              <a:ext cx="796723" cy="82296"/>
            </a:xfrm>
            <a:prstGeom prst="roundRect">
              <a:avLst>
                <a:gd name="adj" fmla="val 50000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716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56B9AEA3-62B7-7547-F54F-8E1FF0C6380E}"/>
                </a:ext>
              </a:extLst>
            </p:cNvPr>
            <p:cNvSpPr/>
            <p:nvPr/>
          </p:nvSpPr>
          <p:spPr>
            <a:xfrm>
              <a:off x="8779077" y="6544155"/>
              <a:ext cx="861882" cy="82296"/>
            </a:xfrm>
            <a:prstGeom prst="roundRect">
              <a:avLst>
                <a:gd name="adj" fmla="val 50000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716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CF2645C-7D32-16C3-55CF-472D0DD8A4A5}"/>
              </a:ext>
            </a:extLst>
          </p:cNvPr>
          <p:cNvGrpSpPr/>
          <p:nvPr/>
        </p:nvGrpSpPr>
        <p:grpSpPr>
          <a:xfrm>
            <a:off x="6107148" y="7495252"/>
            <a:ext cx="1028206" cy="191558"/>
            <a:chOff x="6107148" y="6325834"/>
            <a:chExt cx="1028206" cy="191558"/>
          </a:xfrm>
          <a:solidFill>
            <a:srgbClr val="A9E8FD">
              <a:alpha val="60000"/>
            </a:srgbClr>
          </a:solidFill>
          <a:effectLst>
            <a:outerShdw dist="25400" dir="2700000" algn="tl" rotWithShape="0">
              <a:schemeClr val="accent2">
                <a:alpha val="40000"/>
              </a:schemeClr>
            </a:outerShdw>
          </a:effectLst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70D97B6-EC21-9CE3-9B6E-B124D302C913}"/>
                </a:ext>
              </a:extLst>
            </p:cNvPr>
            <p:cNvSpPr/>
            <p:nvPr/>
          </p:nvSpPr>
          <p:spPr>
            <a:xfrm>
              <a:off x="6107148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12B2039-CAF8-D4EF-D0C4-B560A92B2F19}"/>
                </a:ext>
              </a:extLst>
            </p:cNvPr>
            <p:cNvSpPr/>
            <p:nvPr/>
          </p:nvSpPr>
          <p:spPr>
            <a:xfrm>
              <a:off x="6212190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92107B3-1755-22A1-0A16-2CDC5E482D25}"/>
                </a:ext>
              </a:extLst>
            </p:cNvPr>
            <p:cNvSpPr/>
            <p:nvPr/>
          </p:nvSpPr>
          <p:spPr>
            <a:xfrm>
              <a:off x="6317230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364472BB-805D-8F03-F036-809190878781}"/>
                </a:ext>
              </a:extLst>
            </p:cNvPr>
            <p:cNvSpPr/>
            <p:nvPr/>
          </p:nvSpPr>
          <p:spPr>
            <a:xfrm>
              <a:off x="6422272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2C12C222-6421-0ABA-6A33-E71D293ECB1F}"/>
                </a:ext>
              </a:extLst>
            </p:cNvPr>
            <p:cNvSpPr/>
            <p:nvPr/>
          </p:nvSpPr>
          <p:spPr>
            <a:xfrm>
              <a:off x="6527312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2D92418-16E0-7EF0-9F75-F90C3505EB5C}"/>
                </a:ext>
              </a:extLst>
            </p:cNvPr>
            <p:cNvSpPr/>
            <p:nvPr/>
          </p:nvSpPr>
          <p:spPr>
            <a:xfrm>
              <a:off x="6632353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714D6A3-3ADB-1BD9-6213-23D14A331062}"/>
                </a:ext>
              </a:extLst>
            </p:cNvPr>
            <p:cNvSpPr/>
            <p:nvPr/>
          </p:nvSpPr>
          <p:spPr>
            <a:xfrm>
              <a:off x="6737394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665A2B6-5543-0BAE-7DFB-25E1E72D84B9}"/>
                </a:ext>
              </a:extLst>
            </p:cNvPr>
            <p:cNvSpPr/>
            <p:nvPr/>
          </p:nvSpPr>
          <p:spPr>
            <a:xfrm>
              <a:off x="6842435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0C25EE8-A741-92D0-A36D-508A241B57CD}"/>
                </a:ext>
              </a:extLst>
            </p:cNvPr>
            <p:cNvSpPr/>
            <p:nvPr/>
          </p:nvSpPr>
          <p:spPr>
            <a:xfrm>
              <a:off x="6947476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2350A20F-15CE-119C-803B-EE58043C6499}"/>
                </a:ext>
              </a:extLst>
            </p:cNvPr>
            <p:cNvSpPr/>
            <p:nvPr/>
          </p:nvSpPr>
          <p:spPr>
            <a:xfrm>
              <a:off x="7052517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5D417C9-69B9-6A83-4F44-99EA187E949E}"/>
                </a:ext>
              </a:extLst>
            </p:cNvPr>
            <p:cNvSpPr/>
            <p:nvPr/>
          </p:nvSpPr>
          <p:spPr>
            <a:xfrm>
              <a:off x="6107148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4C82CD81-EE75-3238-B179-81E0B5C7BDA1}"/>
                </a:ext>
              </a:extLst>
            </p:cNvPr>
            <p:cNvSpPr/>
            <p:nvPr/>
          </p:nvSpPr>
          <p:spPr>
            <a:xfrm>
              <a:off x="6212190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8859B8AF-A2B3-6C3D-BB76-9DDB2D26867D}"/>
                </a:ext>
              </a:extLst>
            </p:cNvPr>
            <p:cNvSpPr/>
            <p:nvPr/>
          </p:nvSpPr>
          <p:spPr>
            <a:xfrm>
              <a:off x="6317230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C2DCD8C1-78D0-C0FA-5ECB-F0329E539431}"/>
                </a:ext>
              </a:extLst>
            </p:cNvPr>
            <p:cNvSpPr/>
            <p:nvPr/>
          </p:nvSpPr>
          <p:spPr>
            <a:xfrm>
              <a:off x="6422272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59BB02F-1B4D-C5E4-A610-8C3C7049454F}"/>
                </a:ext>
              </a:extLst>
            </p:cNvPr>
            <p:cNvSpPr/>
            <p:nvPr/>
          </p:nvSpPr>
          <p:spPr>
            <a:xfrm>
              <a:off x="6527312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462CCBD1-4F7D-53EC-6FFE-F4D1E221A266}"/>
                </a:ext>
              </a:extLst>
            </p:cNvPr>
            <p:cNvSpPr/>
            <p:nvPr/>
          </p:nvSpPr>
          <p:spPr>
            <a:xfrm>
              <a:off x="6632353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DA1DFB26-9084-9015-C68A-FC54AEA61E61}"/>
                </a:ext>
              </a:extLst>
            </p:cNvPr>
            <p:cNvSpPr/>
            <p:nvPr/>
          </p:nvSpPr>
          <p:spPr>
            <a:xfrm>
              <a:off x="6737394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CE42F96D-A3F1-1620-D36C-618A7A10AA3F}"/>
                </a:ext>
              </a:extLst>
            </p:cNvPr>
            <p:cNvSpPr/>
            <p:nvPr/>
          </p:nvSpPr>
          <p:spPr>
            <a:xfrm>
              <a:off x="6842435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7F712E5B-4E61-42DD-3ADD-6FABBBDED62B}"/>
                </a:ext>
              </a:extLst>
            </p:cNvPr>
            <p:cNvSpPr/>
            <p:nvPr/>
          </p:nvSpPr>
          <p:spPr>
            <a:xfrm>
              <a:off x="6947476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F07B3E7E-E40F-0AF7-3883-D0A31BC7D8BE}"/>
                </a:ext>
              </a:extLst>
            </p:cNvPr>
            <p:cNvSpPr/>
            <p:nvPr/>
          </p:nvSpPr>
          <p:spPr>
            <a:xfrm>
              <a:off x="7052517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96EB7CF-6B2F-9DBE-0550-206CE77C34A0}"/>
              </a:ext>
            </a:extLst>
          </p:cNvPr>
          <p:cNvGrpSpPr/>
          <p:nvPr/>
        </p:nvGrpSpPr>
        <p:grpSpPr>
          <a:xfrm>
            <a:off x="4842705" y="7495252"/>
            <a:ext cx="1028206" cy="191558"/>
            <a:chOff x="8393427" y="4931269"/>
            <a:chExt cx="1146261" cy="213552"/>
          </a:xfrm>
          <a:solidFill>
            <a:srgbClr val="A9E8FD">
              <a:alpha val="60000"/>
            </a:srgbClr>
          </a:solidFill>
          <a:effectLst>
            <a:outerShdw dist="25400" dir="2700000" algn="tl" rotWithShape="0">
              <a:schemeClr val="accent2">
                <a:alpha val="40000"/>
              </a:schemeClr>
            </a:outerShdw>
          </a:effectLst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6C8A95AD-B914-E369-8A24-4AD833310B62}"/>
                </a:ext>
              </a:extLst>
            </p:cNvPr>
            <p:cNvSpPr/>
            <p:nvPr/>
          </p:nvSpPr>
          <p:spPr>
            <a:xfrm>
              <a:off x="8393427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8C507E6A-8E15-D080-5FB9-BE350C9B7714}"/>
                </a:ext>
              </a:extLst>
            </p:cNvPr>
            <p:cNvSpPr/>
            <p:nvPr/>
          </p:nvSpPr>
          <p:spPr>
            <a:xfrm>
              <a:off x="8510529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DBB6CB5C-B342-B5EB-F538-2D291988FCA5}"/>
                </a:ext>
              </a:extLst>
            </p:cNvPr>
            <p:cNvSpPr/>
            <p:nvPr/>
          </p:nvSpPr>
          <p:spPr>
            <a:xfrm>
              <a:off x="8627630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78C65F80-5A4D-17DB-05EE-24061D0B3801}"/>
                </a:ext>
              </a:extLst>
            </p:cNvPr>
            <p:cNvSpPr/>
            <p:nvPr/>
          </p:nvSpPr>
          <p:spPr>
            <a:xfrm>
              <a:off x="8744732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62798686-C38C-FDB0-FF67-97CCA83BB501}"/>
                </a:ext>
              </a:extLst>
            </p:cNvPr>
            <p:cNvSpPr/>
            <p:nvPr/>
          </p:nvSpPr>
          <p:spPr>
            <a:xfrm>
              <a:off x="8861833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2716AC95-8947-9989-D414-09BE8DEE2D6E}"/>
                </a:ext>
              </a:extLst>
            </p:cNvPr>
            <p:cNvSpPr/>
            <p:nvPr/>
          </p:nvSpPr>
          <p:spPr>
            <a:xfrm>
              <a:off x="8978934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A37D82E9-262E-B8C9-BE8B-40E2DD463B5D}"/>
                </a:ext>
              </a:extLst>
            </p:cNvPr>
            <p:cNvSpPr/>
            <p:nvPr/>
          </p:nvSpPr>
          <p:spPr>
            <a:xfrm>
              <a:off x="9096036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75B8A5B4-913B-88C9-E181-6D272ED77403}"/>
                </a:ext>
              </a:extLst>
            </p:cNvPr>
            <p:cNvSpPr/>
            <p:nvPr/>
          </p:nvSpPr>
          <p:spPr>
            <a:xfrm>
              <a:off x="9213137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28" name="Oval 527">
              <a:extLst>
                <a:ext uri="{FF2B5EF4-FFF2-40B4-BE49-F238E27FC236}">
                  <a16:creationId xmlns:a16="http://schemas.microsoft.com/office/drawing/2014/main" id="{392A69A8-7A46-93A7-FDD3-7E9A3FB85BC7}"/>
                </a:ext>
              </a:extLst>
            </p:cNvPr>
            <p:cNvSpPr/>
            <p:nvPr/>
          </p:nvSpPr>
          <p:spPr>
            <a:xfrm>
              <a:off x="9330239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29" name="Oval 528">
              <a:extLst>
                <a:ext uri="{FF2B5EF4-FFF2-40B4-BE49-F238E27FC236}">
                  <a16:creationId xmlns:a16="http://schemas.microsoft.com/office/drawing/2014/main" id="{CDFCC16E-BF25-B075-989D-771877CF9213}"/>
                </a:ext>
              </a:extLst>
            </p:cNvPr>
            <p:cNvSpPr/>
            <p:nvPr/>
          </p:nvSpPr>
          <p:spPr>
            <a:xfrm>
              <a:off x="9447340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30" name="Oval 529">
              <a:extLst>
                <a:ext uri="{FF2B5EF4-FFF2-40B4-BE49-F238E27FC236}">
                  <a16:creationId xmlns:a16="http://schemas.microsoft.com/office/drawing/2014/main" id="{B7DF5E61-3E9C-8887-77EF-E7257B24C45C}"/>
                </a:ext>
              </a:extLst>
            </p:cNvPr>
            <p:cNvSpPr/>
            <p:nvPr/>
          </p:nvSpPr>
          <p:spPr>
            <a:xfrm>
              <a:off x="8393427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31" name="Oval 530">
              <a:extLst>
                <a:ext uri="{FF2B5EF4-FFF2-40B4-BE49-F238E27FC236}">
                  <a16:creationId xmlns:a16="http://schemas.microsoft.com/office/drawing/2014/main" id="{B10E15D2-0940-35A5-EB62-E6983559C614}"/>
                </a:ext>
              </a:extLst>
            </p:cNvPr>
            <p:cNvSpPr/>
            <p:nvPr/>
          </p:nvSpPr>
          <p:spPr>
            <a:xfrm>
              <a:off x="8510529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22DB2C44-B549-3EEB-5303-84001D669291}"/>
                </a:ext>
              </a:extLst>
            </p:cNvPr>
            <p:cNvSpPr/>
            <p:nvPr/>
          </p:nvSpPr>
          <p:spPr>
            <a:xfrm>
              <a:off x="8627630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33" name="Oval 532">
              <a:extLst>
                <a:ext uri="{FF2B5EF4-FFF2-40B4-BE49-F238E27FC236}">
                  <a16:creationId xmlns:a16="http://schemas.microsoft.com/office/drawing/2014/main" id="{5FEAE532-312C-C2CD-5E75-9850F2926B0B}"/>
                </a:ext>
              </a:extLst>
            </p:cNvPr>
            <p:cNvSpPr/>
            <p:nvPr/>
          </p:nvSpPr>
          <p:spPr>
            <a:xfrm>
              <a:off x="8744732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3A81ADE4-559F-0D87-FD85-178E9AD8CC80}"/>
                </a:ext>
              </a:extLst>
            </p:cNvPr>
            <p:cNvSpPr/>
            <p:nvPr/>
          </p:nvSpPr>
          <p:spPr>
            <a:xfrm>
              <a:off x="8861833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9A5D89D6-FEDE-8EE4-F95E-A01082833E3B}"/>
                </a:ext>
              </a:extLst>
            </p:cNvPr>
            <p:cNvSpPr/>
            <p:nvPr/>
          </p:nvSpPr>
          <p:spPr>
            <a:xfrm>
              <a:off x="8978934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36" name="Oval 535">
              <a:extLst>
                <a:ext uri="{FF2B5EF4-FFF2-40B4-BE49-F238E27FC236}">
                  <a16:creationId xmlns:a16="http://schemas.microsoft.com/office/drawing/2014/main" id="{37FF5C17-D787-285D-3E08-190E131AA5DF}"/>
                </a:ext>
              </a:extLst>
            </p:cNvPr>
            <p:cNvSpPr/>
            <p:nvPr/>
          </p:nvSpPr>
          <p:spPr>
            <a:xfrm>
              <a:off x="9096036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37" name="Oval 536">
              <a:extLst>
                <a:ext uri="{FF2B5EF4-FFF2-40B4-BE49-F238E27FC236}">
                  <a16:creationId xmlns:a16="http://schemas.microsoft.com/office/drawing/2014/main" id="{3A256C84-080C-127E-922C-E0FFBFBFD8ED}"/>
                </a:ext>
              </a:extLst>
            </p:cNvPr>
            <p:cNvSpPr/>
            <p:nvPr/>
          </p:nvSpPr>
          <p:spPr>
            <a:xfrm>
              <a:off x="9213137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A23B5C80-61A6-83D4-E995-F7FB0CCBC364}"/>
                </a:ext>
              </a:extLst>
            </p:cNvPr>
            <p:cNvSpPr/>
            <p:nvPr/>
          </p:nvSpPr>
          <p:spPr>
            <a:xfrm>
              <a:off x="9330239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34C0C202-1846-CDCF-6386-F45AD283F02A}"/>
                </a:ext>
              </a:extLst>
            </p:cNvPr>
            <p:cNvSpPr/>
            <p:nvPr/>
          </p:nvSpPr>
          <p:spPr>
            <a:xfrm>
              <a:off x="9447340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541" name="TextBox 540">
            <a:extLst>
              <a:ext uri="{FF2B5EF4-FFF2-40B4-BE49-F238E27FC236}">
                <a16:creationId xmlns:a16="http://schemas.microsoft.com/office/drawing/2014/main" id="{445B0CCD-3BAB-37BA-0469-4367CA89D1BE}"/>
              </a:ext>
            </a:extLst>
          </p:cNvPr>
          <p:cNvSpPr txBox="1"/>
          <p:nvPr/>
        </p:nvSpPr>
        <p:spPr>
          <a:xfrm>
            <a:off x="5010929" y="5797581"/>
            <a:ext cx="4603581" cy="2297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108365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rPr>
              <a:t>Transformers</a:t>
            </a:r>
          </a:p>
        </p:txBody>
      </p:sp>
      <p:grpSp>
        <p:nvGrpSpPr>
          <p:cNvPr id="542" name="Group 541">
            <a:extLst>
              <a:ext uri="{FF2B5EF4-FFF2-40B4-BE49-F238E27FC236}">
                <a16:creationId xmlns:a16="http://schemas.microsoft.com/office/drawing/2014/main" id="{B922D345-B5E2-9855-28C8-F0A735E4D524}"/>
              </a:ext>
            </a:extLst>
          </p:cNvPr>
          <p:cNvGrpSpPr/>
          <p:nvPr/>
        </p:nvGrpSpPr>
        <p:grpSpPr>
          <a:xfrm>
            <a:off x="5010928" y="5190366"/>
            <a:ext cx="4603580" cy="451051"/>
            <a:chOff x="5010928" y="4745635"/>
            <a:chExt cx="4603580" cy="451051"/>
          </a:xfrm>
        </p:grpSpPr>
        <p:grpSp>
          <p:nvGrpSpPr>
            <p:cNvPr id="543" name="Group 542">
              <a:extLst>
                <a:ext uri="{FF2B5EF4-FFF2-40B4-BE49-F238E27FC236}">
                  <a16:creationId xmlns:a16="http://schemas.microsoft.com/office/drawing/2014/main" id="{7C3B0933-A213-3B49-4BB1-767364397A5E}"/>
                </a:ext>
              </a:extLst>
            </p:cNvPr>
            <p:cNvGrpSpPr/>
            <p:nvPr/>
          </p:nvGrpSpPr>
          <p:grpSpPr>
            <a:xfrm>
              <a:off x="5534025" y="4745635"/>
              <a:ext cx="3552824" cy="134022"/>
              <a:chOff x="5534025" y="5083001"/>
              <a:chExt cx="3552824" cy="134022"/>
            </a:xfrm>
          </p:grpSpPr>
          <p:sp>
            <p:nvSpPr>
              <p:cNvPr id="549" name="Freeform 548">
                <a:extLst>
                  <a:ext uri="{FF2B5EF4-FFF2-40B4-BE49-F238E27FC236}">
                    <a16:creationId xmlns:a16="http://schemas.microsoft.com/office/drawing/2014/main" id="{FC7A79C9-AFB3-1C14-0F76-1029CCD9803F}"/>
                  </a:ext>
                </a:extLst>
              </p:cNvPr>
              <p:cNvSpPr/>
              <p:nvPr/>
            </p:nvSpPr>
            <p:spPr>
              <a:xfrm>
                <a:off x="5534025" y="5083001"/>
                <a:ext cx="3552824" cy="134022"/>
              </a:xfrm>
              <a:custGeom>
                <a:avLst/>
                <a:gdLst>
                  <a:gd name="connsiteX0" fmla="*/ 77573 w 3552824"/>
                  <a:gd name="connsiteY0" fmla="*/ 0 h 134022"/>
                  <a:gd name="connsiteX1" fmla="*/ 3475251 w 3552824"/>
                  <a:gd name="connsiteY1" fmla="*/ 0 h 134022"/>
                  <a:gd name="connsiteX2" fmla="*/ 3552824 w 3552824"/>
                  <a:gd name="connsiteY2" fmla="*/ 77573 h 134022"/>
                  <a:gd name="connsiteX3" fmla="*/ 3552824 w 3552824"/>
                  <a:gd name="connsiteY3" fmla="*/ 134022 h 134022"/>
                  <a:gd name="connsiteX4" fmla="*/ 0 w 3552824"/>
                  <a:gd name="connsiteY4" fmla="*/ 134022 h 134022"/>
                  <a:gd name="connsiteX5" fmla="*/ 0 w 3552824"/>
                  <a:gd name="connsiteY5" fmla="*/ 77573 h 134022"/>
                  <a:gd name="connsiteX6" fmla="*/ 77573 w 3552824"/>
                  <a:gd name="connsiteY6" fmla="*/ 0 h 134022"/>
                  <a:gd name="connsiteX0" fmla="*/ 77573 w 3552824"/>
                  <a:gd name="connsiteY0" fmla="*/ 0 h 135385"/>
                  <a:gd name="connsiteX1" fmla="*/ 3475251 w 3552824"/>
                  <a:gd name="connsiteY1" fmla="*/ 0 h 135385"/>
                  <a:gd name="connsiteX2" fmla="*/ 3552824 w 3552824"/>
                  <a:gd name="connsiteY2" fmla="*/ 77573 h 135385"/>
                  <a:gd name="connsiteX3" fmla="*/ 3552824 w 3552824"/>
                  <a:gd name="connsiteY3" fmla="*/ 134022 h 135385"/>
                  <a:gd name="connsiteX4" fmla="*/ 1728623 w 3552824"/>
                  <a:gd name="connsiteY4" fmla="*/ 135385 h 135385"/>
                  <a:gd name="connsiteX5" fmla="*/ 0 w 3552824"/>
                  <a:gd name="connsiteY5" fmla="*/ 134022 h 135385"/>
                  <a:gd name="connsiteX6" fmla="*/ 0 w 3552824"/>
                  <a:gd name="connsiteY6" fmla="*/ 77573 h 135385"/>
                  <a:gd name="connsiteX7" fmla="*/ 77573 w 3552824"/>
                  <a:gd name="connsiteY7" fmla="*/ 0 h 135385"/>
                  <a:gd name="connsiteX0" fmla="*/ 1728623 w 3552824"/>
                  <a:gd name="connsiteY0" fmla="*/ 135385 h 226825"/>
                  <a:gd name="connsiteX1" fmla="*/ 0 w 3552824"/>
                  <a:gd name="connsiteY1" fmla="*/ 134022 h 226825"/>
                  <a:gd name="connsiteX2" fmla="*/ 0 w 3552824"/>
                  <a:gd name="connsiteY2" fmla="*/ 77573 h 226825"/>
                  <a:gd name="connsiteX3" fmla="*/ 77573 w 3552824"/>
                  <a:gd name="connsiteY3" fmla="*/ 0 h 226825"/>
                  <a:gd name="connsiteX4" fmla="*/ 3475251 w 3552824"/>
                  <a:gd name="connsiteY4" fmla="*/ 0 h 226825"/>
                  <a:gd name="connsiteX5" fmla="*/ 3552824 w 3552824"/>
                  <a:gd name="connsiteY5" fmla="*/ 77573 h 226825"/>
                  <a:gd name="connsiteX6" fmla="*/ 3552824 w 3552824"/>
                  <a:gd name="connsiteY6" fmla="*/ 134022 h 226825"/>
                  <a:gd name="connsiteX7" fmla="*/ 1820063 w 3552824"/>
                  <a:gd name="connsiteY7" fmla="*/ 226825 h 226825"/>
                  <a:gd name="connsiteX0" fmla="*/ 1728623 w 3552824"/>
                  <a:gd name="connsiteY0" fmla="*/ 135385 h 135385"/>
                  <a:gd name="connsiteX1" fmla="*/ 0 w 3552824"/>
                  <a:gd name="connsiteY1" fmla="*/ 134022 h 135385"/>
                  <a:gd name="connsiteX2" fmla="*/ 0 w 3552824"/>
                  <a:gd name="connsiteY2" fmla="*/ 77573 h 135385"/>
                  <a:gd name="connsiteX3" fmla="*/ 77573 w 3552824"/>
                  <a:gd name="connsiteY3" fmla="*/ 0 h 135385"/>
                  <a:gd name="connsiteX4" fmla="*/ 3475251 w 3552824"/>
                  <a:gd name="connsiteY4" fmla="*/ 0 h 135385"/>
                  <a:gd name="connsiteX5" fmla="*/ 3552824 w 3552824"/>
                  <a:gd name="connsiteY5" fmla="*/ 77573 h 135385"/>
                  <a:gd name="connsiteX6" fmla="*/ 3552824 w 3552824"/>
                  <a:gd name="connsiteY6" fmla="*/ 134022 h 135385"/>
                  <a:gd name="connsiteX0" fmla="*/ 0 w 3552824"/>
                  <a:gd name="connsiteY0" fmla="*/ 134022 h 134022"/>
                  <a:gd name="connsiteX1" fmla="*/ 0 w 3552824"/>
                  <a:gd name="connsiteY1" fmla="*/ 77573 h 134022"/>
                  <a:gd name="connsiteX2" fmla="*/ 77573 w 3552824"/>
                  <a:gd name="connsiteY2" fmla="*/ 0 h 134022"/>
                  <a:gd name="connsiteX3" fmla="*/ 3475251 w 3552824"/>
                  <a:gd name="connsiteY3" fmla="*/ 0 h 134022"/>
                  <a:gd name="connsiteX4" fmla="*/ 3552824 w 3552824"/>
                  <a:gd name="connsiteY4" fmla="*/ 77573 h 134022"/>
                  <a:gd name="connsiteX5" fmla="*/ 3552824 w 3552824"/>
                  <a:gd name="connsiteY5" fmla="*/ 134022 h 13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2824" h="134022">
                    <a:moveTo>
                      <a:pt x="0" y="134022"/>
                    </a:moveTo>
                    <a:lnTo>
                      <a:pt x="0" y="77573"/>
                    </a:lnTo>
                    <a:cubicBezTo>
                      <a:pt x="0" y="34731"/>
                      <a:pt x="34731" y="0"/>
                      <a:pt x="77573" y="0"/>
                    </a:cubicBezTo>
                    <a:lnTo>
                      <a:pt x="3475251" y="0"/>
                    </a:lnTo>
                    <a:cubicBezTo>
                      <a:pt x="3518093" y="0"/>
                      <a:pt x="3552824" y="34731"/>
                      <a:pt x="3552824" y="77573"/>
                    </a:cubicBezTo>
                    <a:lnTo>
                      <a:pt x="3552824" y="134022"/>
                    </a:lnTo>
                  </a:path>
                </a:pathLst>
              </a:custGeom>
              <a:noFill/>
              <a:ln w="25400" cap="rnd">
                <a:solidFill>
                  <a:srgbClr val="8CC3D7"/>
                </a:solidFill>
                <a:headEnd type="oval"/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182880" rtlCol="0" anchor="t">
                <a:noAutofit/>
              </a:bodyPr>
              <a:lstStyle/>
              <a:p>
                <a:pPr marL="0" marR="0" lvl="0" indent="0" algn="ctr" defTabSz="1083655" rtl="0" eaLnBrk="1" fontAlgn="auto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-80" normalizeH="0" baseline="0" noProof="0">
                  <a:ln>
                    <a:noFill/>
                  </a:ln>
                  <a:gradFill>
                    <a:gsLst>
                      <a:gs pos="0">
                        <a:srgbClr val="00DCF8"/>
                      </a:gs>
                      <a:gs pos="100000">
                        <a:srgbClr val="0D88F6"/>
                      </a:gs>
                    </a:gsLst>
                    <a:path path="circle">
                      <a:fillToRect l="50000" t="130000" r="50000" b="-30000"/>
                    </a:path>
                  </a:gra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Helvetica Light"/>
                </a:endParaRPr>
              </a:p>
            </p:txBody>
          </p:sp>
          <p:cxnSp>
            <p:nvCxnSpPr>
              <p:cNvPr id="550" name="Straight Connector 549">
                <a:extLst>
                  <a:ext uri="{FF2B5EF4-FFF2-40B4-BE49-F238E27FC236}">
                    <a16:creationId xmlns:a16="http://schemas.microsoft.com/office/drawing/2014/main" id="{EAC3CAD9-A2D4-9EC8-8A67-61BBA81E6D0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902575" y="5083623"/>
                <a:ext cx="0" cy="133328"/>
              </a:xfrm>
              <a:prstGeom prst="line">
                <a:avLst/>
              </a:prstGeom>
              <a:noFill/>
              <a:ln w="25400" cap="rnd">
                <a:solidFill>
                  <a:srgbClr val="8CC3D7"/>
                </a:solidFill>
                <a:head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51" name="Straight Connector 550">
                <a:extLst>
                  <a:ext uri="{FF2B5EF4-FFF2-40B4-BE49-F238E27FC236}">
                    <a16:creationId xmlns:a16="http://schemas.microsoft.com/office/drawing/2014/main" id="{A6C1973F-16B9-13E2-1D6B-CF3D1DD715E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6721475" y="5083623"/>
                <a:ext cx="0" cy="130978"/>
              </a:xfrm>
              <a:prstGeom prst="line">
                <a:avLst/>
              </a:prstGeom>
              <a:noFill/>
              <a:ln w="25400" cap="rnd">
                <a:solidFill>
                  <a:srgbClr val="8CC3D7"/>
                </a:solidFill>
                <a:head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EF712A34-D4DE-0B07-D33A-B0776FEBBDE8}"/>
                </a:ext>
              </a:extLst>
            </p:cNvPr>
            <p:cNvGrpSpPr/>
            <p:nvPr/>
          </p:nvGrpSpPr>
          <p:grpSpPr>
            <a:xfrm>
              <a:off x="5010928" y="4876420"/>
              <a:ext cx="4603580" cy="320266"/>
              <a:chOff x="5010928" y="5147511"/>
              <a:chExt cx="4603580" cy="320266"/>
            </a:xfrm>
            <a:solidFill>
              <a:srgbClr val="A9E8FD">
                <a:alpha val="60176"/>
              </a:srgbClr>
            </a:solidFill>
          </p:grpSpPr>
          <p:sp>
            <p:nvSpPr>
              <p:cNvPr id="545" name="Rounded Rectangle 544">
                <a:extLst>
                  <a:ext uri="{FF2B5EF4-FFF2-40B4-BE49-F238E27FC236}">
                    <a16:creationId xmlns:a16="http://schemas.microsoft.com/office/drawing/2014/main" id="{2E9C5E22-C9EF-8BA0-274F-692EFA0F1710}"/>
                  </a:ext>
                </a:extLst>
              </p:cNvPr>
              <p:cNvSpPr/>
              <p:nvPr/>
            </p:nvSpPr>
            <p:spPr>
              <a:xfrm flipH="1">
                <a:off x="5010928" y="5147511"/>
                <a:ext cx="1055851" cy="320266"/>
              </a:xfrm>
              <a:prstGeom prst="roundRect">
                <a:avLst>
                  <a:gd name="adj" fmla="val 20915"/>
                </a:avLst>
              </a:prstGeom>
              <a:grpFill/>
              <a:ln>
                <a:noFill/>
              </a:ln>
              <a:effectLst>
                <a:outerShdw dist="25400" dir="2700000" algn="tl" rotWithShape="0">
                  <a:schemeClr val="accent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69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1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546" name="Rounded Rectangle 545">
                <a:extLst>
                  <a:ext uri="{FF2B5EF4-FFF2-40B4-BE49-F238E27FC236}">
                    <a16:creationId xmlns:a16="http://schemas.microsoft.com/office/drawing/2014/main" id="{47EDE941-1402-6549-D8A3-084A644269BE}"/>
                  </a:ext>
                </a:extLst>
              </p:cNvPr>
              <p:cNvSpPr/>
              <p:nvPr/>
            </p:nvSpPr>
            <p:spPr>
              <a:xfrm flipH="1">
                <a:off x="6193904" y="5147511"/>
                <a:ext cx="1055851" cy="320266"/>
              </a:xfrm>
              <a:prstGeom prst="roundRect">
                <a:avLst>
                  <a:gd name="adj" fmla="val 20915"/>
                </a:avLst>
              </a:prstGeom>
              <a:grpFill/>
              <a:ln>
                <a:noFill/>
              </a:ln>
              <a:effectLst>
                <a:outerShdw dist="25400" dir="2700000" algn="tl" rotWithShape="0">
                  <a:schemeClr val="accent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69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1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547" name="Rounded Rectangle 546">
                <a:extLst>
                  <a:ext uri="{FF2B5EF4-FFF2-40B4-BE49-F238E27FC236}">
                    <a16:creationId xmlns:a16="http://schemas.microsoft.com/office/drawing/2014/main" id="{A1861821-E94A-9224-85BA-9C830581CF66}"/>
                  </a:ext>
                </a:extLst>
              </p:cNvPr>
              <p:cNvSpPr/>
              <p:nvPr/>
            </p:nvSpPr>
            <p:spPr>
              <a:xfrm flipH="1">
                <a:off x="7374597" y="5147511"/>
                <a:ext cx="1055851" cy="320266"/>
              </a:xfrm>
              <a:prstGeom prst="roundRect">
                <a:avLst>
                  <a:gd name="adj" fmla="val 20915"/>
                </a:avLst>
              </a:prstGeom>
              <a:grpFill/>
              <a:ln>
                <a:noFill/>
              </a:ln>
              <a:effectLst>
                <a:outerShdw dist="25400" dir="2700000" algn="tl" rotWithShape="0">
                  <a:schemeClr val="accent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69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1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548" name="Rounded Rectangle 547">
                <a:extLst>
                  <a:ext uri="{FF2B5EF4-FFF2-40B4-BE49-F238E27FC236}">
                    <a16:creationId xmlns:a16="http://schemas.microsoft.com/office/drawing/2014/main" id="{3D89DD94-ECA0-398A-B9CC-223DEE0BCF59}"/>
                  </a:ext>
                </a:extLst>
              </p:cNvPr>
              <p:cNvSpPr/>
              <p:nvPr/>
            </p:nvSpPr>
            <p:spPr>
              <a:xfrm flipH="1">
                <a:off x="8558657" y="5147511"/>
                <a:ext cx="1055851" cy="320266"/>
              </a:xfrm>
              <a:prstGeom prst="roundRect">
                <a:avLst>
                  <a:gd name="adj" fmla="val 20915"/>
                </a:avLst>
              </a:prstGeom>
              <a:grpFill/>
              <a:ln>
                <a:noFill/>
              </a:ln>
              <a:effectLst>
                <a:outerShdw dist="25400" dir="2700000" algn="tl" rotWithShape="0">
                  <a:schemeClr val="accent2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69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1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EF48DE5-18F7-0EFF-EC50-0E0D117C00BA}"/>
              </a:ext>
            </a:extLst>
          </p:cNvPr>
          <p:cNvGrpSpPr/>
          <p:nvPr/>
        </p:nvGrpSpPr>
        <p:grpSpPr>
          <a:xfrm>
            <a:off x="5000152" y="4395543"/>
            <a:ext cx="4616546" cy="322846"/>
            <a:chOff x="5000152" y="4413606"/>
            <a:chExt cx="4616546" cy="322846"/>
          </a:xfrm>
        </p:grpSpPr>
        <p:sp>
          <p:nvSpPr>
            <p:cNvPr id="554" name="Rectangle 553">
              <a:extLst>
                <a:ext uri="{FF2B5EF4-FFF2-40B4-BE49-F238E27FC236}">
                  <a16:creationId xmlns:a16="http://schemas.microsoft.com/office/drawing/2014/main" id="{2EECF015-E203-C3C6-E636-B3C940BE90CA}"/>
                </a:ext>
              </a:extLst>
            </p:cNvPr>
            <p:cNvSpPr/>
            <p:nvPr/>
          </p:nvSpPr>
          <p:spPr>
            <a:xfrm>
              <a:off x="5263058" y="4413606"/>
              <a:ext cx="1602654" cy="322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586691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rPr>
                <a:t>Microsoft 365</a:t>
              </a:r>
            </a:p>
          </p:txBody>
        </p:sp>
        <p:sp>
          <p:nvSpPr>
            <p:cNvPr id="552" name="Rectangle 551">
              <a:extLst>
                <a:ext uri="{FF2B5EF4-FFF2-40B4-BE49-F238E27FC236}">
                  <a16:creationId xmlns:a16="http://schemas.microsoft.com/office/drawing/2014/main" id="{C951DCF4-1F46-68B2-A404-A1F1622F53B2}"/>
                </a:ext>
              </a:extLst>
            </p:cNvPr>
            <p:cNvSpPr/>
            <p:nvPr/>
          </p:nvSpPr>
          <p:spPr>
            <a:xfrm>
              <a:off x="7913429" y="4415009"/>
              <a:ext cx="1435392" cy="32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586691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rPr>
                <a:t>NVIDIA Omniverse</a:t>
              </a:r>
            </a:p>
          </p:txBody>
        </p:sp>
        <p:pic>
          <p:nvPicPr>
            <p:cNvPr id="553" name="Picture 552">
              <a:extLst>
                <a:ext uri="{FF2B5EF4-FFF2-40B4-BE49-F238E27FC236}">
                  <a16:creationId xmlns:a16="http://schemas.microsoft.com/office/drawing/2014/main" id="{34EC8D55-08B3-CFE4-8FAA-B5D7B00DB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81"/>
            <a:stretch>
              <a:fillRect/>
            </a:stretch>
          </p:blipFill>
          <p:spPr>
            <a:xfrm>
              <a:off x="9424537" y="4475396"/>
              <a:ext cx="192161" cy="178246"/>
            </a:xfrm>
            <a:prstGeom prst="rect">
              <a:avLst/>
            </a:prstGeom>
          </p:spPr>
        </p:pic>
        <p:pic>
          <p:nvPicPr>
            <p:cNvPr id="555" name="Graphic 554">
              <a:extLst>
                <a:ext uri="{FF2B5EF4-FFF2-40B4-BE49-F238E27FC236}">
                  <a16:creationId xmlns:a16="http://schemas.microsoft.com/office/drawing/2014/main" id="{35D5CB19-3E6E-0332-3700-A398B6AA5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00152" y="4475701"/>
              <a:ext cx="161487" cy="177636"/>
            </a:xfrm>
            <a:prstGeom prst="rect">
              <a:avLst/>
            </a:prstGeom>
          </p:spPr>
        </p:pic>
      </p:grpSp>
      <p:sp>
        <p:nvSpPr>
          <p:cNvPr id="556" name="TextBox 555">
            <a:extLst>
              <a:ext uri="{FF2B5EF4-FFF2-40B4-BE49-F238E27FC236}">
                <a16:creationId xmlns:a16="http://schemas.microsoft.com/office/drawing/2014/main" id="{8C25AB2B-2774-6C5D-5B77-6CC54EE22054}"/>
              </a:ext>
            </a:extLst>
          </p:cNvPr>
          <p:cNvSpPr txBox="1"/>
          <p:nvPr/>
        </p:nvSpPr>
        <p:spPr>
          <a:xfrm>
            <a:off x="5010929" y="4883176"/>
            <a:ext cx="4603581" cy="2297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108365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rPr>
              <a:t>Domain-Specific Language Models</a:t>
            </a: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481896C-DC05-B5CB-0BF1-64E4F56313F4}"/>
              </a:ext>
            </a:extLst>
          </p:cNvPr>
          <p:cNvGrpSpPr/>
          <p:nvPr/>
        </p:nvGrpSpPr>
        <p:grpSpPr>
          <a:xfrm>
            <a:off x="5000152" y="6553285"/>
            <a:ext cx="4616546" cy="322846"/>
            <a:chOff x="5000152" y="6829692"/>
            <a:chExt cx="4616546" cy="322846"/>
          </a:xfrm>
        </p:grpSpPr>
        <p:pic>
          <p:nvPicPr>
            <p:cNvPr id="540" name="Graphic 539">
              <a:extLst>
                <a:ext uri="{FF2B5EF4-FFF2-40B4-BE49-F238E27FC236}">
                  <a16:creationId xmlns:a16="http://schemas.microsoft.com/office/drawing/2014/main" id="{E597E061-97AF-4FC8-C13D-F8154DA64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00152" y="6891020"/>
              <a:ext cx="173736" cy="173736"/>
            </a:xfrm>
            <a:prstGeom prst="rect">
              <a:avLst/>
            </a:prstGeom>
          </p:spPr>
        </p:pic>
        <p:sp>
          <p:nvSpPr>
            <p:cNvPr id="557" name="Rectangle 556">
              <a:extLst>
                <a:ext uri="{FF2B5EF4-FFF2-40B4-BE49-F238E27FC236}">
                  <a16:creationId xmlns:a16="http://schemas.microsoft.com/office/drawing/2014/main" id="{0E248B32-D7F9-6D84-EF47-AFAF9DB0FF95}"/>
                </a:ext>
              </a:extLst>
            </p:cNvPr>
            <p:cNvSpPr/>
            <p:nvPr/>
          </p:nvSpPr>
          <p:spPr>
            <a:xfrm>
              <a:off x="5263058" y="6829692"/>
              <a:ext cx="1602654" cy="322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586691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rPr>
                <a:t>Azure AI Foundry</a:t>
              </a:r>
            </a:p>
          </p:txBody>
        </p: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233DA724-7619-1A61-298F-DEB7FBE79B77}"/>
                </a:ext>
              </a:extLst>
            </p:cNvPr>
            <p:cNvSpPr/>
            <p:nvPr/>
          </p:nvSpPr>
          <p:spPr>
            <a:xfrm>
              <a:off x="7913429" y="6832498"/>
              <a:ext cx="1435392" cy="32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586691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rPr>
                <a:t>NeMo Agent Toolkit</a:t>
              </a:r>
            </a:p>
          </p:txBody>
        </p:sp>
        <p:sp>
          <p:nvSpPr>
            <p:cNvPr id="559" name="Freeform 558">
              <a:extLst>
                <a:ext uri="{FF2B5EF4-FFF2-40B4-BE49-F238E27FC236}">
                  <a16:creationId xmlns:a16="http://schemas.microsoft.com/office/drawing/2014/main" id="{92A390B4-11A6-2B5E-D265-4003DE944F46}"/>
                </a:ext>
              </a:extLst>
            </p:cNvPr>
            <p:cNvSpPr/>
            <p:nvPr/>
          </p:nvSpPr>
          <p:spPr>
            <a:xfrm>
              <a:off x="9423761" y="6921006"/>
              <a:ext cx="192937" cy="128355"/>
            </a:xfrm>
            <a:custGeom>
              <a:avLst/>
              <a:gdLst>
                <a:gd name="connsiteX0" fmla="*/ 107927 w 290645"/>
                <a:gd name="connsiteY0" fmla="*/ 57150 h 193357"/>
                <a:gd name="connsiteX1" fmla="*/ 107927 w 290645"/>
                <a:gd name="connsiteY1" fmla="*/ 40005 h 193357"/>
                <a:gd name="connsiteX2" fmla="*/ 112661 w 290645"/>
                <a:gd name="connsiteY2" fmla="*/ 40005 h 193357"/>
                <a:gd name="connsiteX3" fmla="*/ 191239 w 290645"/>
                <a:gd name="connsiteY3" fmla="*/ 80963 h 193357"/>
                <a:gd name="connsiteX4" fmla="*/ 122128 w 290645"/>
                <a:gd name="connsiteY4" fmla="*/ 127635 h 193357"/>
                <a:gd name="connsiteX5" fmla="*/ 107927 w 290645"/>
                <a:gd name="connsiteY5" fmla="*/ 125730 h 193357"/>
                <a:gd name="connsiteX6" fmla="*/ 107927 w 290645"/>
                <a:gd name="connsiteY6" fmla="*/ 72390 h 193357"/>
                <a:gd name="connsiteX7" fmla="*/ 141062 w 290645"/>
                <a:gd name="connsiteY7" fmla="*/ 100965 h 193357"/>
                <a:gd name="connsiteX8" fmla="*/ 165677 w 290645"/>
                <a:gd name="connsiteY8" fmla="*/ 80010 h 193357"/>
                <a:gd name="connsiteX9" fmla="*/ 117394 w 290645"/>
                <a:gd name="connsiteY9" fmla="*/ 56198 h 193357"/>
                <a:gd name="connsiteX10" fmla="*/ 107927 w 290645"/>
                <a:gd name="connsiteY10" fmla="*/ 56198 h 193357"/>
                <a:gd name="connsiteX11" fmla="*/ 107927 w 290645"/>
                <a:gd name="connsiteY11" fmla="*/ 0 h 193357"/>
                <a:gd name="connsiteX12" fmla="*/ 107927 w 290645"/>
                <a:gd name="connsiteY12" fmla="*/ 25718 h 193357"/>
                <a:gd name="connsiteX13" fmla="*/ 112661 w 290645"/>
                <a:gd name="connsiteY13" fmla="*/ 25718 h 193357"/>
                <a:gd name="connsiteX14" fmla="*/ 221534 w 290645"/>
                <a:gd name="connsiteY14" fmla="*/ 80010 h 193357"/>
                <a:gd name="connsiteX15" fmla="*/ 121181 w 290645"/>
                <a:gd name="connsiteY15" fmla="*/ 140018 h 193357"/>
                <a:gd name="connsiteX16" fmla="*/ 107927 w 290645"/>
                <a:gd name="connsiteY16" fmla="*/ 139065 h 193357"/>
                <a:gd name="connsiteX17" fmla="*/ 107927 w 290645"/>
                <a:gd name="connsiteY17" fmla="*/ 155258 h 193357"/>
                <a:gd name="connsiteX18" fmla="*/ 119288 w 290645"/>
                <a:gd name="connsiteY18" fmla="*/ 155258 h 193357"/>
                <a:gd name="connsiteX19" fmla="*/ 235735 w 290645"/>
                <a:gd name="connsiteY19" fmla="*/ 101918 h 193357"/>
                <a:gd name="connsiteX20" fmla="*/ 268871 w 290645"/>
                <a:gd name="connsiteY20" fmla="*/ 121920 h 193357"/>
                <a:gd name="connsiteX21" fmla="*/ 120234 w 290645"/>
                <a:gd name="connsiteY21" fmla="*/ 170498 h 193357"/>
                <a:gd name="connsiteX22" fmla="*/ 108874 w 290645"/>
                <a:gd name="connsiteY22" fmla="*/ 170498 h 193357"/>
                <a:gd name="connsiteX23" fmla="*/ 108874 w 290645"/>
                <a:gd name="connsiteY23" fmla="*/ 193358 h 193357"/>
                <a:gd name="connsiteX24" fmla="*/ 290645 w 290645"/>
                <a:gd name="connsiteY24" fmla="*/ 193358 h 193357"/>
                <a:gd name="connsiteX25" fmla="*/ 290645 w 290645"/>
                <a:gd name="connsiteY25" fmla="*/ 0 h 193357"/>
                <a:gd name="connsiteX26" fmla="*/ 107927 w 290645"/>
                <a:gd name="connsiteY26" fmla="*/ 0 h 193357"/>
                <a:gd name="connsiteX27" fmla="*/ 107927 w 290645"/>
                <a:gd name="connsiteY27" fmla="*/ 125730 h 193357"/>
                <a:gd name="connsiteX28" fmla="*/ 107927 w 290645"/>
                <a:gd name="connsiteY28" fmla="*/ 139065 h 193357"/>
                <a:gd name="connsiteX29" fmla="*/ 51123 w 290645"/>
                <a:gd name="connsiteY29" fmla="*/ 84773 h 193357"/>
                <a:gd name="connsiteX30" fmla="*/ 107927 w 290645"/>
                <a:gd name="connsiteY30" fmla="*/ 57150 h 193357"/>
                <a:gd name="connsiteX31" fmla="*/ 107927 w 290645"/>
                <a:gd name="connsiteY31" fmla="*/ 72390 h 193357"/>
                <a:gd name="connsiteX32" fmla="*/ 107927 w 290645"/>
                <a:gd name="connsiteY32" fmla="*/ 72390 h 193357"/>
                <a:gd name="connsiteX33" fmla="*/ 74791 w 290645"/>
                <a:gd name="connsiteY33" fmla="*/ 87630 h 193357"/>
                <a:gd name="connsiteX34" fmla="*/ 107927 w 290645"/>
                <a:gd name="connsiteY34" fmla="*/ 125730 h 193357"/>
                <a:gd name="connsiteX35" fmla="*/ 29349 w 290645"/>
                <a:gd name="connsiteY35" fmla="*/ 82868 h 193357"/>
                <a:gd name="connsiteX36" fmla="*/ 107927 w 290645"/>
                <a:gd name="connsiteY36" fmla="*/ 40005 h 193357"/>
                <a:gd name="connsiteX37" fmla="*/ 107927 w 290645"/>
                <a:gd name="connsiteY37" fmla="*/ 25718 h 193357"/>
                <a:gd name="connsiteX38" fmla="*/ 0 w 290645"/>
                <a:gd name="connsiteY38" fmla="*/ 80010 h 193357"/>
                <a:gd name="connsiteX39" fmla="*/ 107927 w 290645"/>
                <a:gd name="connsiteY39" fmla="*/ 170498 h 193357"/>
                <a:gd name="connsiteX40" fmla="*/ 107927 w 290645"/>
                <a:gd name="connsiteY40" fmla="*/ 155258 h 193357"/>
                <a:gd name="connsiteX41" fmla="*/ 29349 w 290645"/>
                <a:gd name="connsiteY41" fmla="*/ 82868 h 1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90645" h="193357">
                  <a:moveTo>
                    <a:pt x="107927" y="57150"/>
                  </a:moveTo>
                  <a:lnTo>
                    <a:pt x="107927" y="40005"/>
                  </a:lnTo>
                  <a:cubicBezTo>
                    <a:pt x="109820" y="40005"/>
                    <a:pt x="111714" y="40005"/>
                    <a:pt x="112661" y="40005"/>
                  </a:cubicBezTo>
                  <a:cubicBezTo>
                    <a:pt x="159997" y="38100"/>
                    <a:pt x="191239" y="80963"/>
                    <a:pt x="191239" y="80963"/>
                  </a:cubicBezTo>
                  <a:cubicBezTo>
                    <a:pt x="191239" y="80963"/>
                    <a:pt x="158103" y="127635"/>
                    <a:pt x="122128" y="127635"/>
                  </a:cubicBezTo>
                  <a:cubicBezTo>
                    <a:pt x="86152" y="127635"/>
                    <a:pt x="112661" y="127635"/>
                    <a:pt x="107927" y="125730"/>
                  </a:cubicBezTo>
                  <a:lnTo>
                    <a:pt x="107927" y="72390"/>
                  </a:lnTo>
                  <a:cubicBezTo>
                    <a:pt x="126861" y="74295"/>
                    <a:pt x="129702" y="82868"/>
                    <a:pt x="141062" y="100965"/>
                  </a:cubicBezTo>
                  <a:lnTo>
                    <a:pt x="165677" y="80010"/>
                  </a:lnTo>
                  <a:cubicBezTo>
                    <a:pt x="165677" y="80010"/>
                    <a:pt x="147689" y="56198"/>
                    <a:pt x="117394" y="56198"/>
                  </a:cubicBezTo>
                  <a:cubicBezTo>
                    <a:pt x="114554" y="56198"/>
                    <a:pt x="110767" y="56198"/>
                    <a:pt x="107927" y="56198"/>
                  </a:cubicBezTo>
                  <a:moveTo>
                    <a:pt x="107927" y="0"/>
                  </a:moveTo>
                  <a:lnTo>
                    <a:pt x="107927" y="25718"/>
                  </a:lnTo>
                  <a:lnTo>
                    <a:pt x="112661" y="25718"/>
                  </a:lnTo>
                  <a:cubicBezTo>
                    <a:pt x="178931" y="22860"/>
                    <a:pt x="221534" y="80010"/>
                    <a:pt x="221534" y="80010"/>
                  </a:cubicBezTo>
                  <a:cubicBezTo>
                    <a:pt x="221534" y="80010"/>
                    <a:pt x="172304" y="140018"/>
                    <a:pt x="121181" y="140018"/>
                  </a:cubicBezTo>
                  <a:cubicBezTo>
                    <a:pt x="70058" y="140018"/>
                    <a:pt x="112661" y="140018"/>
                    <a:pt x="107927" y="139065"/>
                  </a:cubicBezTo>
                  <a:lnTo>
                    <a:pt x="107927" y="155258"/>
                  </a:lnTo>
                  <a:cubicBezTo>
                    <a:pt x="111714" y="155258"/>
                    <a:pt x="115501" y="155258"/>
                    <a:pt x="119288" y="155258"/>
                  </a:cubicBezTo>
                  <a:cubicBezTo>
                    <a:pt x="167571" y="155258"/>
                    <a:pt x="201653" y="130493"/>
                    <a:pt x="235735" y="101918"/>
                  </a:cubicBezTo>
                  <a:cubicBezTo>
                    <a:pt x="241415" y="106680"/>
                    <a:pt x="264137" y="117158"/>
                    <a:pt x="268871" y="121920"/>
                  </a:cubicBezTo>
                  <a:cubicBezTo>
                    <a:pt x="236682" y="148590"/>
                    <a:pt x="162837" y="170498"/>
                    <a:pt x="120234" y="170498"/>
                  </a:cubicBezTo>
                  <a:cubicBezTo>
                    <a:pt x="77632" y="170498"/>
                    <a:pt x="112661" y="170498"/>
                    <a:pt x="108874" y="170498"/>
                  </a:cubicBezTo>
                  <a:lnTo>
                    <a:pt x="108874" y="193358"/>
                  </a:lnTo>
                  <a:lnTo>
                    <a:pt x="290645" y="193358"/>
                  </a:lnTo>
                  <a:lnTo>
                    <a:pt x="290645" y="0"/>
                  </a:lnTo>
                  <a:cubicBezTo>
                    <a:pt x="290645" y="0"/>
                    <a:pt x="107927" y="0"/>
                    <a:pt x="107927" y="0"/>
                  </a:cubicBezTo>
                  <a:close/>
                  <a:moveTo>
                    <a:pt x="107927" y="125730"/>
                  </a:moveTo>
                  <a:lnTo>
                    <a:pt x="107927" y="139065"/>
                  </a:lnTo>
                  <a:cubicBezTo>
                    <a:pt x="63431" y="131445"/>
                    <a:pt x="51123" y="84773"/>
                    <a:pt x="51123" y="84773"/>
                  </a:cubicBezTo>
                  <a:cubicBezTo>
                    <a:pt x="51123" y="84773"/>
                    <a:pt x="71951" y="60960"/>
                    <a:pt x="107927" y="57150"/>
                  </a:cubicBezTo>
                  <a:lnTo>
                    <a:pt x="107927" y="72390"/>
                  </a:lnTo>
                  <a:lnTo>
                    <a:pt x="107927" y="72390"/>
                  </a:lnTo>
                  <a:cubicBezTo>
                    <a:pt x="88992" y="70485"/>
                    <a:pt x="74791" y="87630"/>
                    <a:pt x="74791" y="87630"/>
                  </a:cubicBezTo>
                  <a:cubicBezTo>
                    <a:pt x="74791" y="87630"/>
                    <a:pt x="83312" y="117158"/>
                    <a:pt x="107927" y="125730"/>
                  </a:cubicBezTo>
                  <a:moveTo>
                    <a:pt x="29349" y="82868"/>
                  </a:moveTo>
                  <a:cubicBezTo>
                    <a:pt x="29349" y="82868"/>
                    <a:pt x="55857" y="43815"/>
                    <a:pt x="107927" y="40005"/>
                  </a:cubicBezTo>
                  <a:lnTo>
                    <a:pt x="107927" y="25718"/>
                  </a:lnTo>
                  <a:cubicBezTo>
                    <a:pt x="50177" y="30480"/>
                    <a:pt x="0" y="80010"/>
                    <a:pt x="0" y="80010"/>
                  </a:cubicBezTo>
                  <a:cubicBezTo>
                    <a:pt x="0" y="80010"/>
                    <a:pt x="28402" y="162878"/>
                    <a:pt x="107927" y="170498"/>
                  </a:cubicBezTo>
                  <a:lnTo>
                    <a:pt x="107927" y="155258"/>
                  </a:lnTo>
                  <a:cubicBezTo>
                    <a:pt x="49230" y="147638"/>
                    <a:pt x="29349" y="82868"/>
                    <a:pt x="29349" y="82868"/>
                  </a:cubicBezTo>
                  <a:close/>
                </a:path>
              </a:pathLst>
            </a:custGeom>
            <a:solidFill>
              <a:schemeClr val="tx1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560" name="Group 559">
            <a:extLst>
              <a:ext uri="{FF2B5EF4-FFF2-40B4-BE49-F238E27FC236}">
                <a16:creationId xmlns:a16="http://schemas.microsoft.com/office/drawing/2014/main" id="{92399AE2-60EB-DE67-E994-974190A9CDDB}"/>
              </a:ext>
            </a:extLst>
          </p:cNvPr>
          <p:cNvGrpSpPr/>
          <p:nvPr/>
        </p:nvGrpSpPr>
        <p:grpSpPr>
          <a:xfrm>
            <a:off x="5010929" y="6044466"/>
            <a:ext cx="4603581" cy="484865"/>
            <a:chOff x="5010929" y="5947658"/>
            <a:chExt cx="4591703" cy="579988"/>
          </a:xfrm>
          <a:gradFill>
            <a:gsLst>
              <a:gs pos="100000">
                <a:schemeClr val="accent3">
                  <a:lumMod val="10000"/>
                  <a:lumOff val="90000"/>
                  <a:alpha val="0"/>
                </a:schemeClr>
              </a:gs>
              <a:gs pos="0">
                <a:srgbClr val="A9E8FD">
                  <a:alpha val="60000"/>
                </a:srgbClr>
              </a:gs>
            </a:gsLst>
            <a:lin ang="5400000" scaled="0"/>
          </a:gradFill>
          <a:effectLst>
            <a:outerShdw dist="25400" dir="2700000" algn="tl" rotWithShape="0">
              <a:schemeClr val="accent2">
                <a:alpha val="40000"/>
              </a:schemeClr>
            </a:outerShdw>
          </a:effectLst>
        </p:grpSpPr>
        <p:sp>
          <p:nvSpPr>
            <p:cNvPr id="561" name="Rounded Rectangle 560">
              <a:extLst>
                <a:ext uri="{FF2B5EF4-FFF2-40B4-BE49-F238E27FC236}">
                  <a16:creationId xmlns:a16="http://schemas.microsoft.com/office/drawing/2014/main" id="{270CA742-F7CA-70F2-022D-4CD5160E0E0F}"/>
                </a:ext>
              </a:extLst>
            </p:cNvPr>
            <p:cNvSpPr/>
            <p:nvPr/>
          </p:nvSpPr>
          <p:spPr>
            <a:xfrm flipH="1">
              <a:off x="5010929" y="6368933"/>
              <a:ext cx="4591703" cy="73152"/>
            </a:xfrm>
            <a:prstGeom prst="roundRect">
              <a:avLst>
                <a:gd name="adj" fmla="val 50000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-8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path path="circle">
                    <a:fillToRect l="50000" t="130000" r="50000" b="-30000"/>
                  </a:path>
                </a:gra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562" name="Rounded Rectangle 561">
              <a:extLst>
                <a:ext uri="{FF2B5EF4-FFF2-40B4-BE49-F238E27FC236}">
                  <a16:creationId xmlns:a16="http://schemas.microsoft.com/office/drawing/2014/main" id="{5D6B8A4A-1F1D-9DD9-E34C-80F1AAF9BE90}"/>
                </a:ext>
              </a:extLst>
            </p:cNvPr>
            <p:cNvSpPr/>
            <p:nvPr/>
          </p:nvSpPr>
          <p:spPr>
            <a:xfrm flipH="1">
              <a:off x="5010929" y="6246796"/>
              <a:ext cx="4591703" cy="91440"/>
            </a:xfrm>
            <a:prstGeom prst="roundRect">
              <a:avLst>
                <a:gd name="adj" fmla="val 50000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-8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path path="circle">
                    <a:fillToRect l="50000" t="130000" r="50000" b="-30000"/>
                  </a:path>
                </a:gra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563" name="Rounded Rectangle 562">
              <a:extLst>
                <a:ext uri="{FF2B5EF4-FFF2-40B4-BE49-F238E27FC236}">
                  <a16:creationId xmlns:a16="http://schemas.microsoft.com/office/drawing/2014/main" id="{7C88386B-EDA7-ABF8-899E-C76BF0C8EFCD}"/>
                </a:ext>
              </a:extLst>
            </p:cNvPr>
            <p:cNvSpPr/>
            <p:nvPr/>
          </p:nvSpPr>
          <p:spPr>
            <a:xfrm flipH="1">
              <a:off x="5010929" y="6106371"/>
              <a:ext cx="4591703" cy="109728"/>
            </a:xfrm>
            <a:prstGeom prst="roundRect">
              <a:avLst>
                <a:gd name="adj" fmla="val 50000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-8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path path="circle">
                    <a:fillToRect l="50000" t="130000" r="50000" b="-30000"/>
                  </a:path>
                </a:gra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564" name="Rounded Rectangle 563">
              <a:extLst>
                <a:ext uri="{FF2B5EF4-FFF2-40B4-BE49-F238E27FC236}">
                  <a16:creationId xmlns:a16="http://schemas.microsoft.com/office/drawing/2014/main" id="{109747D1-A19F-D4DF-E956-0457247E1B58}"/>
                </a:ext>
              </a:extLst>
            </p:cNvPr>
            <p:cNvSpPr/>
            <p:nvPr/>
          </p:nvSpPr>
          <p:spPr>
            <a:xfrm flipH="1">
              <a:off x="5010929" y="5947658"/>
              <a:ext cx="4591703" cy="128016"/>
            </a:xfrm>
            <a:prstGeom prst="roundRect">
              <a:avLst>
                <a:gd name="adj" fmla="val 50000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-8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path path="circle">
                    <a:fillToRect l="50000" t="130000" r="50000" b="-30000"/>
                  </a:path>
                </a:gra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565" name="Rounded Rectangle 564">
              <a:extLst>
                <a:ext uri="{FF2B5EF4-FFF2-40B4-BE49-F238E27FC236}">
                  <a16:creationId xmlns:a16="http://schemas.microsoft.com/office/drawing/2014/main" id="{2E89C8FC-D426-A482-D8EC-4DFE1C0428A2}"/>
                </a:ext>
              </a:extLst>
            </p:cNvPr>
            <p:cNvSpPr/>
            <p:nvPr/>
          </p:nvSpPr>
          <p:spPr>
            <a:xfrm flipH="1">
              <a:off x="5010929" y="6472782"/>
              <a:ext cx="4591703" cy="54864"/>
            </a:xfrm>
            <a:prstGeom prst="roundRect">
              <a:avLst>
                <a:gd name="adj" fmla="val 50000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-8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path path="circle">
                    <a:fillToRect l="50000" t="130000" r="50000" b="-30000"/>
                  </a:path>
                </a:gra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33CC2891-6333-8742-4D82-019A709E32E8}"/>
              </a:ext>
            </a:extLst>
          </p:cNvPr>
          <p:cNvGrpSpPr/>
          <p:nvPr/>
        </p:nvGrpSpPr>
        <p:grpSpPr>
          <a:xfrm>
            <a:off x="5785972" y="5381077"/>
            <a:ext cx="197584" cy="197628"/>
            <a:chOff x="-8449917" y="2918995"/>
            <a:chExt cx="2330217" cy="2330735"/>
          </a:xfrm>
          <a:solidFill>
            <a:srgbClr val="A9E8FD">
              <a:alpha val="75000"/>
            </a:srgbClr>
          </a:solidFill>
          <a:effectLst>
            <a:outerShdw dist="12700" dir="2700000" algn="tl" rotWithShape="0">
              <a:schemeClr val="accent2">
                <a:alpha val="40000"/>
              </a:schemeClr>
            </a:outerShdw>
          </a:effectLst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8221119-DFC9-2BF7-3017-B79D203DBC0D}"/>
                </a:ext>
              </a:extLst>
            </p:cNvPr>
            <p:cNvSpPr/>
            <p:nvPr/>
          </p:nvSpPr>
          <p:spPr>
            <a:xfrm>
              <a:off x="-8078718" y="2918995"/>
              <a:ext cx="1127366" cy="310770"/>
            </a:xfrm>
            <a:custGeom>
              <a:avLst/>
              <a:gdLst>
                <a:gd name="connsiteX0" fmla="*/ 991252 w 1127366"/>
                <a:gd name="connsiteY0" fmla="*/ 15552 h 310770"/>
                <a:gd name="connsiteX1" fmla="*/ 792976 w 1127366"/>
                <a:gd name="connsiteY1" fmla="*/ 0 h 310770"/>
                <a:gd name="connsiteX2" fmla="*/ 0 w 1127366"/>
                <a:gd name="connsiteY2" fmla="*/ 310771 h 310770"/>
                <a:gd name="connsiteX3" fmla="*/ 1092384 w 1127366"/>
                <a:gd name="connsiteY3" fmla="*/ 310771 h 310770"/>
                <a:gd name="connsiteX4" fmla="*/ 1127367 w 1127366"/>
                <a:gd name="connsiteY4" fmla="*/ 248608 h 3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366" h="310770">
                  <a:moveTo>
                    <a:pt x="991252" y="15552"/>
                  </a:moveTo>
                  <a:cubicBezTo>
                    <a:pt x="925145" y="7754"/>
                    <a:pt x="862983" y="0"/>
                    <a:pt x="792976" y="0"/>
                  </a:cubicBezTo>
                  <a:cubicBezTo>
                    <a:pt x="498940" y="211"/>
                    <a:pt x="215790" y="111179"/>
                    <a:pt x="0" y="310771"/>
                  </a:cubicBezTo>
                  <a:lnTo>
                    <a:pt x="1092384" y="310771"/>
                  </a:lnTo>
                  <a:cubicBezTo>
                    <a:pt x="1107946" y="283566"/>
                    <a:pt x="1111848" y="279668"/>
                    <a:pt x="1127367" y="248608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CABA281-B6F1-7CF0-8072-4FCFC702D326}"/>
                </a:ext>
              </a:extLst>
            </p:cNvPr>
            <p:cNvSpPr/>
            <p:nvPr/>
          </p:nvSpPr>
          <p:spPr>
            <a:xfrm>
              <a:off x="-8449917" y="3338539"/>
              <a:ext cx="577235" cy="1006084"/>
            </a:xfrm>
            <a:custGeom>
              <a:avLst/>
              <a:gdLst>
                <a:gd name="connsiteX0" fmla="*/ 270154 w 577235"/>
                <a:gd name="connsiteY0" fmla="*/ 0 h 1006084"/>
                <a:gd name="connsiteX1" fmla="*/ 157448 w 577235"/>
                <a:gd name="connsiteY1" fmla="*/ 163139 h 1006084"/>
                <a:gd name="connsiteX2" fmla="*/ 29136 w 577235"/>
                <a:gd name="connsiteY2" fmla="*/ 1006084 h 1006084"/>
                <a:gd name="connsiteX3" fmla="*/ 577236 w 577235"/>
                <a:gd name="connsiteY3" fmla="*/ 62119 h 1006084"/>
                <a:gd name="connsiteX4" fmla="*/ 542253 w 577235"/>
                <a:gd name="connsiteY4" fmla="*/ 0 h 100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35" h="1006084">
                  <a:moveTo>
                    <a:pt x="270154" y="0"/>
                  </a:moveTo>
                  <a:cubicBezTo>
                    <a:pt x="226920" y="50245"/>
                    <a:pt x="189140" y="104931"/>
                    <a:pt x="157448" y="163139"/>
                  </a:cubicBezTo>
                  <a:cubicBezTo>
                    <a:pt x="1913" y="431154"/>
                    <a:pt x="-33069" y="730272"/>
                    <a:pt x="29136" y="1006084"/>
                  </a:cubicBezTo>
                  <a:lnTo>
                    <a:pt x="577236" y="62119"/>
                  </a:lnTo>
                  <a:cubicBezTo>
                    <a:pt x="561674" y="34958"/>
                    <a:pt x="557772" y="31060"/>
                    <a:pt x="542253" y="0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82275E2-ACBB-5AA7-4E9C-1D529E5ACAED}"/>
                </a:ext>
              </a:extLst>
            </p:cNvPr>
            <p:cNvSpPr/>
            <p:nvPr/>
          </p:nvSpPr>
          <p:spPr>
            <a:xfrm>
              <a:off x="-6943635" y="2973360"/>
              <a:ext cx="750190" cy="943964"/>
            </a:xfrm>
            <a:custGeom>
              <a:avLst/>
              <a:gdLst>
                <a:gd name="connsiteX0" fmla="*/ 750190 w 750190"/>
                <a:gd name="connsiteY0" fmla="*/ 707010 h 943964"/>
                <a:gd name="connsiteX1" fmla="*/ 664707 w 750190"/>
                <a:gd name="connsiteY1" fmla="*/ 524420 h 943964"/>
                <a:gd name="connsiteX2" fmla="*/ 0 w 750190"/>
                <a:gd name="connsiteY2" fmla="*/ 0 h 943964"/>
                <a:gd name="connsiteX3" fmla="*/ 548056 w 750190"/>
                <a:gd name="connsiteY3" fmla="*/ 943965 h 943964"/>
                <a:gd name="connsiteX4" fmla="*/ 618064 w 750190"/>
                <a:gd name="connsiteY4" fmla="*/ 943965 h 94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190" h="943964">
                  <a:moveTo>
                    <a:pt x="750190" y="707010"/>
                  </a:moveTo>
                  <a:cubicBezTo>
                    <a:pt x="726869" y="644847"/>
                    <a:pt x="699689" y="582684"/>
                    <a:pt x="664707" y="524420"/>
                  </a:cubicBezTo>
                  <a:cubicBezTo>
                    <a:pt x="517783" y="271634"/>
                    <a:pt x="280149" y="84153"/>
                    <a:pt x="0" y="0"/>
                  </a:cubicBezTo>
                  <a:lnTo>
                    <a:pt x="548056" y="943965"/>
                  </a:lnTo>
                  <a:lnTo>
                    <a:pt x="618064" y="943965"/>
                  </a:ln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D44A58F-2439-0B8C-A2A4-307489F72F16}"/>
                </a:ext>
              </a:extLst>
            </p:cNvPr>
            <p:cNvSpPr/>
            <p:nvPr/>
          </p:nvSpPr>
          <p:spPr>
            <a:xfrm>
              <a:off x="-6694858" y="3827957"/>
              <a:ext cx="575158" cy="1006127"/>
            </a:xfrm>
            <a:custGeom>
              <a:avLst/>
              <a:gdLst>
                <a:gd name="connsiteX0" fmla="*/ 544198 w 575158"/>
                <a:gd name="connsiteY0" fmla="*/ 0 h 1006127"/>
                <a:gd name="connsiteX1" fmla="*/ 0 w 575158"/>
                <a:gd name="connsiteY1" fmla="*/ 943965 h 1006127"/>
                <a:gd name="connsiteX2" fmla="*/ 34982 w 575158"/>
                <a:gd name="connsiteY2" fmla="*/ 1006127 h 1006127"/>
                <a:gd name="connsiteX3" fmla="*/ 307081 w 575158"/>
                <a:gd name="connsiteY3" fmla="*/ 1006127 h 1006127"/>
                <a:gd name="connsiteX4" fmla="*/ 419788 w 575158"/>
                <a:gd name="connsiteY4" fmla="*/ 842945 h 1006127"/>
                <a:gd name="connsiteX5" fmla="*/ 544198 w 575158"/>
                <a:gd name="connsiteY5" fmla="*/ 0 h 10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158" h="1006127">
                  <a:moveTo>
                    <a:pt x="544198" y="0"/>
                  </a:moveTo>
                  <a:lnTo>
                    <a:pt x="0" y="943965"/>
                  </a:lnTo>
                  <a:cubicBezTo>
                    <a:pt x="15519" y="971169"/>
                    <a:pt x="19420" y="975024"/>
                    <a:pt x="34982" y="1006127"/>
                  </a:cubicBezTo>
                  <a:lnTo>
                    <a:pt x="307081" y="1006127"/>
                  </a:lnTo>
                  <a:cubicBezTo>
                    <a:pt x="350308" y="955860"/>
                    <a:pt x="388087" y="901161"/>
                    <a:pt x="419788" y="842945"/>
                  </a:cubicBezTo>
                  <a:cubicBezTo>
                    <a:pt x="571421" y="574930"/>
                    <a:pt x="610261" y="275812"/>
                    <a:pt x="544198" y="0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458AE30-2409-46AB-787E-CAE16B94B3C1}"/>
                </a:ext>
              </a:extLst>
            </p:cNvPr>
            <p:cNvSpPr/>
            <p:nvPr/>
          </p:nvSpPr>
          <p:spPr>
            <a:xfrm>
              <a:off x="-7623904" y="4938960"/>
              <a:ext cx="1131181" cy="310770"/>
            </a:xfrm>
            <a:custGeom>
              <a:avLst/>
              <a:gdLst>
                <a:gd name="connsiteX0" fmla="*/ 139929 w 1131181"/>
                <a:gd name="connsiteY0" fmla="*/ 295219 h 310770"/>
                <a:gd name="connsiteX1" fmla="*/ 338162 w 1131181"/>
                <a:gd name="connsiteY1" fmla="*/ 310771 h 310770"/>
                <a:gd name="connsiteX2" fmla="*/ 1131181 w 1131181"/>
                <a:gd name="connsiteY2" fmla="*/ 0 h 310770"/>
                <a:gd name="connsiteX3" fmla="*/ 34982 w 1131181"/>
                <a:gd name="connsiteY3" fmla="*/ 0 h 310770"/>
                <a:gd name="connsiteX4" fmla="*/ 0 w 1131181"/>
                <a:gd name="connsiteY4" fmla="*/ 62163 h 3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181" h="310770">
                  <a:moveTo>
                    <a:pt x="139929" y="295219"/>
                  </a:moveTo>
                  <a:cubicBezTo>
                    <a:pt x="206036" y="302973"/>
                    <a:pt x="268198" y="310771"/>
                    <a:pt x="338162" y="310771"/>
                  </a:cubicBezTo>
                  <a:cubicBezTo>
                    <a:pt x="632213" y="310571"/>
                    <a:pt x="915380" y="199602"/>
                    <a:pt x="1131181" y="0"/>
                  </a:cubicBezTo>
                  <a:lnTo>
                    <a:pt x="34982" y="0"/>
                  </a:lnTo>
                  <a:cubicBezTo>
                    <a:pt x="19420" y="27204"/>
                    <a:pt x="15562" y="31060"/>
                    <a:pt x="0" y="62163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B0112FC-C87C-FC47-3155-1F60CC199C0F}"/>
                </a:ext>
              </a:extLst>
            </p:cNvPr>
            <p:cNvSpPr/>
            <p:nvPr/>
          </p:nvSpPr>
          <p:spPr>
            <a:xfrm>
              <a:off x="-8381898" y="4255256"/>
              <a:ext cx="750233" cy="947863"/>
            </a:xfrm>
            <a:custGeom>
              <a:avLst/>
              <a:gdLst>
                <a:gd name="connsiteX0" fmla="*/ 0 w 750233"/>
                <a:gd name="connsiteY0" fmla="*/ 233100 h 947863"/>
                <a:gd name="connsiteX1" fmla="*/ 85527 w 750233"/>
                <a:gd name="connsiteY1" fmla="*/ 415646 h 947863"/>
                <a:gd name="connsiteX2" fmla="*/ 750234 w 750233"/>
                <a:gd name="connsiteY2" fmla="*/ 947864 h 947863"/>
                <a:gd name="connsiteX3" fmla="*/ 205992 w 750233"/>
                <a:gd name="connsiteY3" fmla="*/ 0 h 947863"/>
                <a:gd name="connsiteX4" fmla="*/ 136028 w 750233"/>
                <a:gd name="connsiteY4" fmla="*/ 0 h 94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233" h="947863">
                  <a:moveTo>
                    <a:pt x="0" y="233100"/>
                  </a:moveTo>
                  <a:cubicBezTo>
                    <a:pt x="23322" y="295262"/>
                    <a:pt x="50501" y="357382"/>
                    <a:pt x="85527" y="415646"/>
                  </a:cubicBezTo>
                  <a:cubicBezTo>
                    <a:pt x="240975" y="679892"/>
                    <a:pt x="478091" y="866164"/>
                    <a:pt x="750234" y="947864"/>
                  </a:cubicBezTo>
                  <a:lnTo>
                    <a:pt x="205992" y="0"/>
                  </a:lnTo>
                  <a:lnTo>
                    <a:pt x="136028" y="0"/>
                  </a:ln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420FED7-C682-4B10-5BAD-0E1F04BD102E}"/>
                </a:ext>
              </a:extLst>
            </p:cNvPr>
            <p:cNvSpPr/>
            <p:nvPr/>
          </p:nvSpPr>
          <p:spPr>
            <a:xfrm>
              <a:off x="-7884516" y="3482142"/>
              <a:ext cx="1209251" cy="1216008"/>
            </a:xfrm>
            <a:custGeom>
              <a:avLst/>
              <a:gdLst>
                <a:gd name="connsiteX0" fmla="*/ 1166337 w 1209251"/>
                <a:gd name="connsiteY0" fmla="*/ 734301 h 1216008"/>
                <a:gd name="connsiteX1" fmla="*/ 1127323 w 1209251"/>
                <a:gd name="connsiteY1" fmla="*/ 707096 h 1216008"/>
                <a:gd name="connsiteX2" fmla="*/ 1088309 w 1209251"/>
                <a:gd name="connsiteY2" fmla="*/ 633454 h 1216008"/>
                <a:gd name="connsiteX3" fmla="*/ 1088309 w 1209251"/>
                <a:gd name="connsiteY3" fmla="*/ 571118 h 1216008"/>
                <a:gd name="connsiteX4" fmla="*/ 1127323 w 1209251"/>
                <a:gd name="connsiteY4" fmla="*/ 497476 h 1216008"/>
                <a:gd name="connsiteX5" fmla="*/ 1166337 w 1209251"/>
                <a:gd name="connsiteY5" fmla="*/ 470271 h 1216008"/>
                <a:gd name="connsiteX6" fmla="*/ 1197418 w 1209251"/>
                <a:gd name="connsiteY6" fmla="*/ 446966 h 1216008"/>
                <a:gd name="connsiteX7" fmla="*/ 1131355 w 1209251"/>
                <a:gd name="connsiteY7" fmla="*/ 283696 h 1216008"/>
                <a:gd name="connsiteX8" fmla="*/ 1092341 w 1209251"/>
                <a:gd name="connsiteY8" fmla="*/ 291450 h 1216008"/>
                <a:gd name="connsiteX9" fmla="*/ 1045698 w 1209251"/>
                <a:gd name="connsiteY9" fmla="*/ 299204 h 1216008"/>
                <a:gd name="connsiteX10" fmla="*/ 967930 w 1209251"/>
                <a:gd name="connsiteY10" fmla="*/ 272043 h 1216008"/>
                <a:gd name="connsiteX11" fmla="*/ 925189 w 1209251"/>
                <a:gd name="connsiteY11" fmla="*/ 229288 h 1216008"/>
                <a:gd name="connsiteX12" fmla="*/ 897966 w 1209251"/>
                <a:gd name="connsiteY12" fmla="*/ 151617 h 1216008"/>
                <a:gd name="connsiteX13" fmla="*/ 905769 w 1209251"/>
                <a:gd name="connsiteY13" fmla="*/ 105005 h 1216008"/>
                <a:gd name="connsiteX14" fmla="*/ 913528 w 1209251"/>
                <a:gd name="connsiteY14" fmla="*/ 66018 h 1216008"/>
                <a:gd name="connsiteX15" fmla="*/ 750407 w 1209251"/>
                <a:gd name="connsiteY15" fmla="*/ 0 h 1216008"/>
                <a:gd name="connsiteX16" fmla="*/ 727086 w 1209251"/>
                <a:gd name="connsiteY16" fmla="*/ 31060 h 1216008"/>
                <a:gd name="connsiteX17" fmla="*/ 699863 w 1209251"/>
                <a:gd name="connsiteY17" fmla="*/ 70047 h 1216008"/>
                <a:gd name="connsiteX18" fmla="*/ 626170 w 1209251"/>
                <a:gd name="connsiteY18" fmla="*/ 109034 h 1216008"/>
                <a:gd name="connsiteX19" fmla="*/ 563792 w 1209251"/>
                <a:gd name="connsiteY19" fmla="*/ 109034 h 1216008"/>
                <a:gd name="connsiteX20" fmla="*/ 490099 w 1209251"/>
                <a:gd name="connsiteY20" fmla="*/ 70047 h 1216008"/>
                <a:gd name="connsiteX21" fmla="*/ 462876 w 1209251"/>
                <a:gd name="connsiteY21" fmla="*/ 31060 h 1216008"/>
                <a:gd name="connsiteX22" fmla="*/ 443456 w 1209251"/>
                <a:gd name="connsiteY22" fmla="*/ 3855 h 1216008"/>
                <a:gd name="connsiteX23" fmla="*/ 280162 w 1209251"/>
                <a:gd name="connsiteY23" fmla="*/ 69917 h 1216008"/>
                <a:gd name="connsiteX24" fmla="*/ 287965 w 1209251"/>
                <a:gd name="connsiteY24" fmla="*/ 108904 h 1216008"/>
                <a:gd name="connsiteX25" fmla="*/ 295724 w 1209251"/>
                <a:gd name="connsiteY25" fmla="*/ 155515 h 1216008"/>
                <a:gd name="connsiteX26" fmla="*/ 268501 w 1209251"/>
                <a:gd name="connsiteY26" fmla="*/ 233230 h 1216008"/>
                <a:gd name="connsiteX27" fmla="*/ 229487 w 1209251"/>
                <a:gd name="connsiteY27" fmla="*/ 279841 h 1216008"/>
                <a:gd name="connsiteX28" fmla="*/ 151720 w 1209251"/>
                <a:gd name="connsiteY28" fmla="*/ 307045 h 1216008"/>
                <a:gd name="connsiteX29" fmla="*/ 105077 w 1209251"/>
                <a:gd name="connsiteY29" fmla="*/ 299248 h 1216008"/>
                <a:gd name="connsiteX30" fmla="*/ 66063 w 1209251"/>
                <a:gd name="connsiteY30" fmla="*/ 291494 h 1216008"/>
                <a:gd name="connsiteX31" fmla="*/ 0 w 1209251"/>
                <a:gd name="connsiteY31" fmla="*/ 454633 h 1216008"/>
                <a:gd name="connsiteX32" fmla="*/ 31081 w 1209251"/>
                <a:gd name="connsiteY32" fmla="*/ 477939 h 1216008"/>
                <a:gd name="connsiteX33" fmla="*/ 70095 w 1209251"/>
                <a:gd name="connsiteY33" fmla="*/ 505143 h 1216008"/>
                <a:gd name="connsiteX34" fmla="*/ 109108 w 1209251"/>
                <a:gd name="connsiteY34" fmla="*/ 578785 h 1216008"/>
                <a:gd name="connsiteX35" fmla="*/ 109108 w 1209251"/>
                <a:gd name="connsiteY35" fmla="*/ 641121 h 1216008"/>
                <a:gd name="connsiteX36" fmla="*/ 70095 w 1209251"/>
                <a:gd name="connsiteY36" fmla="*/ 714764 h 1216008"/>
                <a:gd name="connsiteX37" fmla="*/ 31081 w 1209251"/>
                <a:gd name="connsiteY37" fmla="*/ 741968 h 1216008"/>
                <a:gd name="connsiteX38" fmla="*/ 0 w 1209251"/>
                <a:gd name="connsiteY38" fmla="*/ 765274 h 1216008"/>
                <a:gd name="connsiteX39" fmla="*/ 66063 w 1209251"/>
                <a:gd name="connsiteY39" fmla="*/ 928413 h 1216008"/>
                <a:gd name="connsiteX40" fmla="*/ 105077 w 1209251"/>
                <a:gd name="connsiteY40" fmla="*/ 920659 h 1216008"/>
                <a:gd name="connsiteX41" fmla="*/ 151720 w 1209251"/>
                <a:gd name="connsiteY41" fmla="*/ 912905 h 1216008"/>
                <a:gd name="connsiteX42" fmla="*/ 229487 w 1209251"/>
                <a:gd name="connsiteY42" fmla="*/ 940066 h 1216008"/>
                <a:gd name="connsiteX43" fmla="*/ 272229 w 1209251"/>
                <a:gd name="connsiteY43" fmla="*/ 986677 h 1216008"/>
                <a:gd name="connsiteX44" fmla="*/ 299452 w 1209251"/>
                <a:gd name="connsiteY44" fmla="*/ 1064392 h 1216008"/>
                <a:gd name="connsiteX45" fmla="*/ 291649 w 1209251"/>
                <a:gd name="connsiteY45" fmla="*/ 1111003 h 1216008"/>
                <a:gd name="connsiteX46" fmla="*/ 283890 w 1209251"/>
                <a:gd name="connsiteY46" fmla="*/ 1149990 h 1216008"/>
                <a:gd name="connsiteX47" fmla="*/ 447141 w 1209251"/>
                <a:gd name="connsiteY47" fmla="*/ 1216008 h 1216008"/>
                <a:gd name="connsiteX48" fmla="*/ 470462 w 1209251"/>
                <a:gd name="connsiteY48" fmla="*/ 1184948 h 1216008"/>
                <a:gd name="connsiteX49" fmla="*/ 497685 w 1209251"/>
                <a:gd name="connsiteY49" fmla="*/ 1145961 h 1216008"/>
                <a:gd name="connsiteX50" fmla="*/ 571378 w 1209251"/>
                <a:gd name="connsiteY50" fmla="*/ 1106974 h 1216008"/>
                <a:gd name="connsiteX51" fmla="*/ 633539 w 1209251"/>
                <a:gd name="connsiteY51" fmla="*/ 1106974 h 1216008"/>
                <a:gd name="connsiteX52" fmla="*/ 707232 w 1209251"/>
                <a:gd name="connsiteY52" fmla="*/ 1145961 h 1216008"/>
                <a:gd name="connsiteX53" fmla="*/ 734455 w 1209251"/>
                <a:gd name="connsiteY53" fmla="*/ 1184948 h 1216008"/>
                <a:gd name="connsiteX54" fmla="*/ 757777 w 1209251"/>
                <a:gd name="connsiteY54" fmla="*/ 1216008 h 1216008"/>
                <a:gd name="connsiteX55" fmla="*/ 921461 w 1209251"/>
                <a:gd name="connsiteY55" fmla="*/ 1149947 h 1216008"/>
                <a:gd name="connsiteX56" fmla="*/ 913701 w 1209251"/>
                <a:gd name="connsiteY56" fmla="*/ 1110959 h 1216008"/>
                <a:gd name="connsiteX57" fmla="*/ 905942 w 1209251"/>
                <a:gd name="connsiteY57" fmla="*/ 1064348 h 1216008"/>
                <a:gd name="connsiteX58" fmla="*/ 933122 w 1209251"/>
                <a:gd name="connsiteY58" fmla="*/ 986634 h 1216008"/>
                <a:gd name="connsiteX59" fmla="*/ 979765 w 1209251"/>
                <a:gd name="connsiteY59" fmla="*/ 943921 h 1216008"/>
                <a:gd name="connsiteX60" fmla="*/ 1057532 w 1209251"/>
                <a:gd name="connsiteY60" fmla="*/ 916717 h 1216008"/>
                <a:gd name="connsiteX61" fmla="*/ 1104175 w 1209251"/>
                <a:gd name="connsiteY61" fmla="*/ 924515 h 1216008"/>
                <a:gd name="connsiteX62" fmla="*/ 1143189 w 1209251"/>
                <a:gd name="connsiteY62" fmla="*/ 932269 h 1216008"/>
                <a:gd name="connsiteX63" fmla="*/ 1209252 w 1209251"/>
                <a:gd name="connsiteY63" fmla="*/ 769129 h 1216008"/>
                <a:gd name="connsiteX64" fmla="*/ 598774 w 1209251"/>
                <a:gd name="connsiteY64" fmla="*/ 839176 h 1216008"/>
                <a:gd name="connsiteX65" fmla="*/ 365515 w 1209251"/>
                <a:gd name="connsiteY65" fmla="*/ 606076 h 1216008"/>
                <a:gd name="connsiteX66" fmla="*/ 598774 w 1209251"/>
                <a:gd name="connsiteY66" fmla="*/ 372977 h 1216008"/>
                <a:gd name="connsiteX67" fmla="*/ 832033 w 1209251"/>
                <a:gd name="connsiteY67" fmla="*/ 606076 h 1216008"/>
                <a:gd name="connsiteX68" fmla="*/ 598774 w 1209251"/>
                <a:gd name="connsiteY68" fmla="*/ 839176 h 121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09251" h="1216008">
                  <a:moveTo>
                    <a:pt x="1166337" y="734301"/>
                  </a:moveTo>
                  <a:lnTo>
                    <a:pt x="1127323" y="707096"/>
                  </a:lnTo>
                  <a:cubicBezTo>
                    <a:pt x="1103537" y="689973"/>
                    <a:pt x="1089109" y="662739"/>
                    <a:pt x="1088309" y="633454"/>
                  </a:cubicBezTo>
                  <a:lnTo>
                    <a:pt x="1088309" y="571118"/>
                  </a:lnTo>
                  <a:cubicBezTo>
                    <a:pt x="1088309" y="543957"/>
                    <a:pt x="1103872" y="512854"/>
                    <a:pt x="1127323" y="497476"/>
                  </a:cubicBezTo>
                  <a:lnTo>
                    <a:pt x="1166337" y="470271"/>
                  </a:lnTo>
                  <a:lnTo>
                    <a:pt x="1197418" y="446966"/>
                  </a:lnTo>
                  <a:cubicBezTo>
                    <a:pt x="1185887" y="388572"/>
                    <a:pt x="1162436" y="337888"/>
                    <a:pt x="1131355" y="283696"/>
                  </a:cubicBezTo>
                  <a:lnTo>
                    <a:pt x="1092341" y="291450"/>
                  </a:lnTo>
                  <a:lnTo>
                    <a:pt x="1045698" y="299204"/>
                  </a:lnTo>
                  <a:cubicBezTo>
                    <a:pt x="1018475" y="303103"/>
                    <a:pt x="983493" y="291450"/>
                    <a:pt x="967930" y="272043"/>
                  </a:cubicBezTo>
                  <a:lnTo>
                    <a:pt x="925189" y="229288"/>
                  </a:lnTo>
                  <a:cubicBezTo>
                    <a:pt x="905769" y="209881"/>
                    <a:pt x="897966" y="174922"/>
                    <a:pt x="897966" y="151617"/>
                  </a:cubicBezTo>
                  <a:lnTo>
                    <a:pt x="905769" y="105005"/>
                  </a:lnTo>
                  <a:lnTo>
                    <a:pt x="913528" y="66018"/>
                  </a:lnTo>
                  <a:cubicBezTo>
                    <a:pt x="862239" y="37059"/>
                    <a:pt x="807408" y="14868"/>
                    <a:pt x="750407" y="0"/>
                  </a:cubicBezTo>
                  <a:lnTo>
                    <a:pt x="727086" y="31060"/>
                  </a:lnTo>
                  <a:lnTo>
                    <a:pt x="699863" y="70047"/>
                  </a:lnTo>
                  <a:cubicBezTo>
                    <a:pt x="688202" y="89454"/>
                    <a:pt x="653220" y="109034"/>
                    <a:pt x="626170" y="109034"/>
                  </a:cubicBezTo>
                  <a:lnTo>
                    <a:pt x="563792" y="109034"/>
                  </a:lnTo>
                  <a:cubicBezTo>
                    <a:pt x="536612" y="109034"/>
                    <a:pt x="505488" y="93526"/>
                    <a:pt x="490099" y="70047"/>
                  </a:cubicBezTo>
                  <a:lnTo>
                    <a:pt x="462876" y="31060"/>
                  </a:lnTo>
                  <a:lnTo>
                    <a:pt x="443456" y="3855"/>
                  </a:lnTo>
                  <a:cubicBezTo>
                    <a:pt x="385109" y="19407"/>
                    <a:pt x="334608" y="42843"/>
                    <a:pt x="280162" y="69917"/>
                  </a:cubicBezTo>
                  <a:lnTo>
                    <a:pt x="287965" y="108904"/>
                  </a:lnTo>
                  <a:lnTo>
                    <a:pt x="295724" y="155515"/>
                  </a:lnTo>
                  <a:cubicBezTo>
                    <a:pt x="299625" y="182720"/>
                    <a:pt x="287965" y="217678"/>
                    <a:pt x="268501" y="233230"/>
                  </a:cubicBezTo>
                  <a:lnTo>
                    <a:pt x="229487" y="279841"/>
                  </a:lnTo>
                  <a:cubicBezTo>
                    <a:pt x="210024" y="299248"/>
                    <a:pt x="175042" y="307045"/>
                    <a:pt x="151720" y="307045"/>
                  </a:cubicBezTo>
                  <a:lnTo>
                    <a:pt x="105077" y="299248"/>
                  </a:lnTo>
                  <a:lnTo>
                    <a:pt x="66063" y="291494"/>
                  </a:lnTo>
                  <a:cubicBezTo>
                    <a:pt x="37109" y="342806"/>
                    <a:pt x="14904" y="397639"/>
                    <a:pt x="0" y="454633"/>
                  </a:cubicBezTo>
                  <a:lnTo>
                    <a:pt x="31081" y="477939"/>
                  </a:lnTo>
                  <a:lnTo>
                    <a:pt x="70095" y="505143"/>
                  </a:lnTo>
                  <a:cubicBezTo>
                    <a:pt x="89515" y="520695"/>
                    <a:pt x="109108" y="551754"/>
                    <a:pt x="109108" y="578785"/>
                  </a:cubicBezTo>
                  <a:lnTo>
                    <a:pt x="109108" y="641121"/>
                  </a:lnTo>
                  <a:cubicBezTo>
                    <a:pt x="109108" y="668282"/>
                    <a:pt x="93546" y="699386"/>
                    <a:pt x="70095" y="714764"/>
                  </a:cubicBezTo>
                  <a:lnTo>
                    <a:pt x="31081" y="741968"/>
                  </a:lnTo>
                  <a:lnTo>
                    <a:pt x="0" y="765274"/>
                  </a:lnTo>
                  <a:cubicBezTo>
                    <a:pt x="15562" y="823538"/>
                    <a:pt x="39014" y="874048"/>
                    <a:pt x="66063" y="928413"/>
                  </a:cubicBezTo>
                  <a:lnTo>
                    <a:pt x="105077" y="920659"/>
                  </a:lnTo>
                  <a:lnTo>
                    <a:pt x="151720" y="912905"/>
                  </a:lnTo>
                  <a:cubicBezTo>
                    <a:pt x="178943" y="909006"/>
                    <a:pt x="213925" y="920659"/>
                    <a:pt x="229487" y="940066"/>
                  </a:cubicBezTo>
                  <a:lnTo>
                    <a:pt x="272229" y="986677"/>
                  </a:lnTo>
                  <a:cubicBezTo>
                    <a:pt x="291649" y="1006128"/>
                    <a:pt x="299452" y="1041086"/>
                    <a:pt x="299452" y="1064392"/>
                  </a:cubicBezTo>
                  <a:lnTo>
                    <a:pt x="291649" y="1111003"/>
                  </a:lnTo>
                  <a:lnTo>
                    <a:pt x="283890" y="1149990"/>
                  </a:lnTo>
                  <a:cubicBezTo>
                    <a:pt x="335237" y="1178925"/>
                    <a:pt x="390108" y="1201114"/>
                    <a:pt x="447141" y="1216008"/>
                  </a:cubicBezTo>
                  <a:lnTo>
                    <a:pt x="470462" y="1184948"/>
                  </a:lnTo>
                  <a:lnTo>
                    <a:pt x="497685" y="1145961"/>
                  </a:lnTo>
                  <a:cubicBezTo>
                    <a:pt x="514820" y="1122191"/>
                    <a:pt x="542073" y="1107773"/>
                    <a:pt x="571378" y="1106974"/>
                  </a:cubicBezTo>
                  <a:lnTo>
                    <a:pt x="633539" y="1106974"/>
                  </a:lnTo>
                  <a:cubicBezTo>
                    <a:pt x="660762" y="1106974"/>
                    <a:pt x="691887" y="1122526"/>
                    <a:pt x="707232" y="1145961"/>
                  </a:cubicBezTo>
                  <a:lnTo>
                    <a:pt x="734455" y="1184948"/>
                  </a:lnTo>
                  <a:lnTo>
                    <a:pt x="757777" y="1216008"/>
                  </a:lnTo>
                  <a:cubicBezTo>
                    <a:pt x="814728" y="1200440"/>
                    <a:pt x="869663" y="1178268"/>
                    <a:pt x="921461" y="1149947"/>
                  </a:cubicBezTo>
                  <a:lnTo>
                    <a:pt x="913701" y="1110959"/>
                  </a:lnTo>
                  <a:lnTo>
                    <a:pt x="905942" y="1064348"/>
                  </a:lnTo>
                  <a:cubicBezTo>
                    <a:pt x="902041" y="1037144"/>
                    <a:pt x="913701" y="1002185"/>
                    <a:pt x="933122" y="986634"/>
                  </a:cubicBezTo>
                  <a:lnTo>
                    <a:pt x="979765" y="943921"/>
                  </a:lnTo>
                  <a:cubicBezTo>
                    <a:pt x="999228" y="924515"/>
                    <a:pt x="1034210" y="916717"/>
                    <a:pt x="1057532" y="916717"/>
                  </a:cubicBezTo>
                  <a:lnTo>
                    <a:pt x="1104175" y="924515"/>
                  </a:lnTo>
                  <a:lnTo>
                    <a:pt x="1143189" y="932269"/>
                  </a:lnTo>
                  <a:cubicBezTo>
                    <a:pt x="1172143" y="880956"/>
                    <a:pt x="1194348" y="826123"/>
                    <a:pt x="1209252" y="769129"/>
                  </a:cubicBezTo>
                  <a:close/>
                  <a:moveTo>
                    <a:pt x="598774" y="839176"/>
                  </a:moveTo>
                  <a:cubicBezTo>
                    <a:pt x="469949" y="839176"/>
                    <a:pt x="365515" y="734814"/>
                    <a:pt x="365515" y="606076"/>
                  </a:cubicBezTo>
                  <a:cubicBezTo>
                    <a:pt x="365515" y="477339"/>
                    <a:pt x="469949" y="372977"/>
                    <a:pt x="598774" y="372977"/>
                  </a:cubicBezTo>
                  <a:cubicBezTo>
                    <a:pt x="727599" y="372977"/>
                    <a:pt x="832033" y="477339"/>
                    <a:pt x="832033" y="606076"/>
                  </a:cubicBezTo>
                  <a:cubicBezTo>
                    <a:pt x="831581" y="734626"/>
                    <a:pt x="727412" y="838725"/>
                    <a:pt x="598774" y="839176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68" name="Group 467">
            <a:extLst>
              <a:ext uri="{FF2B5EF4-FFF2-40B4-BE49-F238E27FC236}">
                <a16:creationId xmlns:a16="http://schemas.microsoft.com/office/drawing/2014/main" id="{1B86810B-4E16-C564-7739-40810720CE1F}"/>
              </a:ext>
            </a:extLst>
          </p:cNvPr>
          <p:cNvGrpSpPr/>
          <p:nvPr/>
        </p:nvGrpSpPr>
        <p:grpSpPr>
          <a:xfrm>
            <a:off x="6967072" y="5381077"/>
            <a:ext cx="197584" cy="197628"/>
            <a:chOff x="-8449917" y="2918995"/>
            <a:chExt cx="2330217" cy="2330735"/>
          </a:xfrm>
          <a:solidFill>
            <a:srgbClr val="A9E8FD">
              <a:alpha val="75000"/>
            </a:srgbClr>
          </a:solidFill>
          <a:effectLst>
            <a:outerShdw dist="12700" dir="2700000" algn="tl" rotWithShape="0">
              <a:schemeClr val="accent2">
                <a:alpha val="40000"/>
              </a:schemeClr>
            </a:outerShdw>
          </a:effectLst>
        </p:grpSpPr>
        <p:sp>
          <p:nvSpPr>
            <p:cNvPr id="469" name="Freeform 468">
              <a:extLst>
                <a:ext uri="{FF2B5EF4-FFF2-40B4-BE49-F238E27FC236}">
                  <a16:creationId xmlns:a16="http://schemas.microsoft.com/office/drawing/2014/main" id="{60AA8BE0-5033-EBDE-1499-1E59F6E74FBF}"/>
                </a:ext>
              </a:extLst>
            </p:cNvPr>
            <p:cNvSpPr/>
            <p:nvPr/>
          </p:nvSpPr>
          <p:spPr>
            <a:xfrm>
              <a:off x="-8078718" y="2918995"/>
              <a:ext cx="1127366" cy="310770"/>
            </a:xfrm>
            <a:custGeom>
              <a:avLst/>
              <a:gdLst>
                <a:gd name="connsiteX0" fmla="*/ 991252 w 1127366"/>
                <a:gd name="connsiteY0" fmla="*/ 15552 h 310770"/>
                <a:gd name="connsiteX1" fmla="*/ 792976 w 1127366"/>
                <a:gd name="connsiteY1" fmla="*/ 0 h 310770"/>
                <a:gd name="connsiteX2" fmla="*/ 0 w 1127366"/>
                <a:gd name="connsiteY2" fmla="*/ 310771 h 310770"/>
                <a:gd name="connsiteX3" fmla="*/ 1092384 w 1127366"/>
                <a:gd name="connsiteY3" fmla="*/ 310771 h 310770"/>
                <a:gd name="connsiteX4" fmla="*/ 1127367 w 1127366"/>
                <a:gd name="connsiteY4" fmla="*/ 248608 h 3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366" h="310770">
                  <a:moveTo>
                    <a:pt x="991252" y="15552"/>
                  </a:moveTo>
                  <a:cubicBezTo>
                    <a:pt x="925145" y="7754"/>
                    <a:pt x="862983" y="0"/>
                    <a:pt x="792976" y="0"/>
                  </a:cubicBezTo>
                  <a:cubicBezTo>
                    <a:pt x="498940" y="211"/>
                    <a:pt x="215790" y="111179"/>
                    <a:pt x="0" y="310771"/>
                  </a:cubicBezTo>
                  <a:lnTo>
                    <a:pt x="1092384" y="310771"/>
                  </a:lnTo>
                  <a:cubicBezTo>
                    <a:pt x="1107946" y="283566"/>
                    <a:pt x="1111848" y="279668"/>
                    <a:pt x="1127367" y="2486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70" name="Freeform 469">
              <a:extLst>
                <a:ext uri="{FF2B5EF4-FFF2-40B4-BE49-F238E27FC236}">
                  <a16:creationId xmlns:a16="http://schemas.microsoft.com/office/drawing/2014/main" id="{0D27E333-B854-FED8-C130-E5EDFAEC43B4}"/>
                </a:ext>
              </a:extLst>
            </p:cNvPr>
            <p:cNvSpPr/>
            <p:nvPr/>
          </p:nvSpPr>
          <p:spPr>
            <a:xfrm>
              <a:off x="-8449917" y="3338539"/>
              <a:ext cx="577235" cy="1006084"/>
            </a:xfrm>
            <a:custGeom>
              <a:avLst/>
              <a:gdLst>
                <a:gd name="connsiteX0" fmla="*/ 270154 w 577235"/>
                <a:gd name="connsiteY0" fmla="*/ 0 h 1006084"/>
                <a:gd name="connsiteX1" fmla="*/ 157448 w 577235"/>
                <a:gd name="connsiteY1" fmla="*/ 163139 h 1006084"/>
                <a:gd name="connsiteX2" fmla="*/ 29136 w 577235"/>
                <a:gd name="connsiteY2" fmla="*/ 1006084 h 1006084"/>
                <a:gd name="connsiteX3" fmla="*/ 577236 w 577235"/>
                <a:gd name="connsiteY3" fmla="*/ 62119 h 1006084"/>
                <a:gd name="connsiteX4" fmla="*/ 542253 w 577235"/>
                <a:gd name="connsiteY4" fmla="*/ 0 h 100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35" h="1006084">
                  <a:moveTo>
                    <a:pt x="270154" y="0"/>
                  </a:moveTo>
                  <a:cubicBezTo>
                    <a:pt x="226920" y="50245"/>
                    <a:pt x="189140" y="104931"/>
                    <a:pt x="157448" y="163139"/>
                  </a:cubicBezTo>
                  <a:cubicBezTo>
                    <a:pt x="1913" y="431154"/>
                    <a:pt x="-33069" y="730272"/>
                    <a:pt x="29136" y="1006084"/>
                  </a:cubicBezTo>
                  <a:lnTo>
                    <a:pt x="577236" y="62119"/>
                  </a:lnTo>
                  <a:cubicBezTo>
                    <a:pt x="561674" y="34958"/>
                    <a:pt x="557772" y="31060"/>
                    <a:pt x="5422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71" name="Freeform 470">
              <a:extLst>
                <a:ext uri="{FF2B5EF4-FFF2-40B4-BE49-F238E27FC236}">
                  <a16:creationId xmlns:a16="http://schemas.microsoft.com/office/drawing/2014/main" id="{C1D3E5AD-9EB4-A95F-DD75-C890F823D870}"/>
                </a:ext>
              </a:extLst>
            </p:cNvPr>
            <p:cNvSpPr/>
            <p:nvPr/>
          </p:nvSpPr>
          <p:spPr>
            <a:xfrm>
              <a:off x="-6943635" y="2973360"/>
              <a:ext cx="750190" cy="943964"/>
            </a:xfrm>
            <a:custGeom>
              <a:avLst/>
              <a:gdLst>
                <a:gd name="connsiteX0" fmla="*/ 750190 w 750190"/>
                <a:gd name="connsiteY0" fmla="*/ 707010 h 943964"/>
                <a:gd name="connsiteX1" fmla="*/ 664707 w 750190"/>
                <a:gd name="connsiteY1" fmla="*/ 524420 h 943964"/>
                <a:gd name="connsiteX2" fmla="*/ 0 w 750190"/>
                <a:gd name="connsiteY2" fmla="*/ 0 h 943964"/>
                <a:gd name="connsiteX3" fmla="*/ 548056 w 750190"/>
                <a:gd name="connsiteY3" fmla="*/ 943965 h 943964"/>
                <a:gd name="connsiteX4" fmla="*/ 618064 w 750190"/>
                <a:gd name="connsiteY4" fmla="*/ 943965 h 94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190" h="943964">
                  <a:moveTo>
                    <a:pt x="750190" y="707010"/>
                  </a:moveTo>
                  <a:cubicBezTo>
                    <a:pt x="726869" y="644847"/>
                    <a:pt x="699689" y="582684"/>
                    <a:pt x="664707" y="524420"/>
                  </a:cubicBezTo>
                  <a:cubicBezTo>
                    <a:pt x="517783" y="271634"/>
                    <a:pt x="280149" y="84153"/>
                    <a:pt x="0" y="0"/>
                  </a:cubicBezTo>
                  <a:lnTo>
                    <a:pt x="548056" y="943965"/>
                  </a:lnTo>
                  <a:lnTo>
                    <a:pt x="618064" y="9439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72" name="Freeform 471">
              <a:extLst>
                <a:ext uri="{FF2B5EF4-FFF2-40B4-BE49-F238E27FC236}">
                  <a16:creationId xmlns:a16="http://schemas.microsoft.com/office/drawing/2014/main" id="{D8AE3D71-8E6C-BC10-BF9B-D54A754F2D39}"/>
                </a:ext>
              </a:extLst>
            </p:cNvPr>
            <p:cNvSpPr/>
            <p:nvPr/>
          </p:nvSpPr>
          <p:spPr>
            <a:xfrm>
              <a:off x="-6694858" y="3827957"/>
              <a:ext cx="575158" cy="1006127"/>
            </a:xfrm>
            <a:custGeom>
              <a:avLst/>
              <a:gdLst>
                <a:gd name="connsiteX0" fmla="*/ 544198 w 575158"/>
                <a:gd name="connsiteY0" fmla="*/ 0 h 1006127"/>
                <a:gd name="connsiteX1" fmla="*/ 0 w 575158"/>
                <a:gd name="connsiteY1" fmla="*/ 943965 h 1006127"/>
                <a:gd name="connsiteX2" fmla="*/ 34982 w 575158"/>
                <a:gd name="connsiteY2" fmla="*/ 1006127 h 1006127"/>
                <a:gd name="connsiteX3" fmla="*/ 307081 w 575158"/>
                <a:gd name="connsiteY3" fmla="*/ 1006127 h 1006127"/>
                <a:gd name="connsiteX4" fmla="*/ 419788 w 575158"/>
                <a:gd name="connsiteY4" fmla="*/ 842945 h 1006127"/>
                <a:gd name="connsiteX5" fmla="*/ 544198 w 575158"/>
                <a:gd name="connsiteY5" fmla="*/ 0 h 10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158" h="1006127">
                  <a:moveTo>
                    <a:pt x="544198" y="0"/>
                  </a:moveTo>
                  <a:lnTo>
                    <a:pt x="0" y="943965"/>
                  </a:lnTo>
                  <a:cubicBezTo>
                    <a:pt x="15519" y="971169"/>
                    <a:pt x="19420" y="975024"/>
                    <a:pt x="34982" y="1006127"/>
                  </a:cubicBezTo>
                  <a:lnTo>
                    <a:pt x="307081" y="1006127"/>
                  </a:lnTo>
                  <a:cubicBezTo>
                    <a:pt x="350308" y="955860"/>
                    <a:pt x="388087" y="901161"/>
                    <a:pt x="419788" y="842945"/>
                  </a:cubicBezTo>
                  <a:cubicBezTo>
                    <a:pt x="571421" y="574930"/>
                    <a:pt x="610261" y="275812"/>
                    <a:pt x="54419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73" name="Freeform 472">
              <a:extLst>
                <a:ext uri="{FF2B5EF4-FFF2-40B4-BE49-F238E27FC236}">
                  <a16:creationId xmlns:a16="http://schemas.microsoft.com/office/drawing/2014/main" id="{0515F62B-6037-2910-A963-A25A42236C85}"/>
                </a:ext>
              </a:extLst>
            </p:cNvPr>
            <p:cNvSpPr/>
            <p:nvPr/>
          </p:nvSpPr>
          <p:spPr>
            <a:xfrm>
              <a:off x="-7623904" y="4938960"/>
              <a:ext cx="1131181" cy="310770"/>
            </a:xfrm>
            <a:custGeom>
              <a:avLst/>
              <a:gdLst>
                <a:gd name="connsiteX0" fmla="*/ 139929 w 1131181"/>
                <a:gd name="connsiteY0" fmla="*/ 295219 h 310770"/>
                <a:gd name="connsiteX1" fmla="*/ 338162 w 1131181"/>
                <a:gd name="connsiteY1" fmla="*/ 310771 h 310770"/>
                <a:gd name="connsiteX2" fmla="*/ 1131181 w 1131181"/>
                <a:gd name="connsiteY2" fmla="*/ 0 h 310770"/>
                <a:gd name="connsiteX3" fmla="*/ 34982 w 1131181"/>
                <a:gd name="connsiteY3" fmla="*/ 0 h 310770"/>
                <a:gd name="connsiteX4" fmla="*/ 0 w 1131181"/>
                <a:gd name="connsiteY4" fmla="*/ 62163 h 3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181" h="310770">
                  <a:moveTo>
                    <a:pt x="139929" y="295219"/>
                  </a:moveTo>
                  <a:cubicBezTo>
                    <a:pt x="206036" y="302973"/>
                    <a:pt x="268198" y="310771"/>
                    <a:pt x="338162" y="310771"/>
                  </a:cubicBezTo>
                  <a:cubicBezTo>
                    <a:pt x="632213" y="310571"/>
                    <a:pt x="915380" y="199602"/>
                    <a:pt x="1131181" y="0"/>
                  </a:cubicBezTo>
                  <a:lnTo>
                    <a:pt x="34982" y="0"/>
                  </a:lnTo>
                  <a:cubicBezTo>
                    <a:pt x="19420" y="27204"/>
                    <a:pt x="15562" y="31060"/>
                    <a:pt x="0" y="621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74" name="Freeform 473">
              <a:extLst>
                <a:ext uri="{FF2B5EF4-FFF2-40B4-BE49-F238E27FC236}">
                  <a16:creationId xmlns:a16="http://schemas.microsoft.com/office/drawing/2014/main" id="{7B95F7DD-36EB-91C7-98DD-2A94EA5C68B5}"/>
                </a:ext>
              </a:extLst>
            </p:cNvPr>
            <p:cNvSpPr/>
            <p:nvPr/>
          </p:nvSpPr>
          <p:spPr>
            <a:xfrm>
              <a:off x="-8381898" y="4255256"/>
              <a:ext cx="750233" cy="947863"/>
            </a:xfrm>
            <a:custGeom>
              <a:avLst/>
              <a:gdLst>
                <a:gd name="connsiteX0" fmla="*/ 0 w 750233"/>
                <a:gd name="connsiteY0" fmla="*/ 233100 h 947863"/>
                <a:gd name="connsiteX1" fmla="*/ 85527 w 750233"/>
                <a:gd name="connsiteY1" fmla="*/ 415646 h 947863"/>
                <a:gd name="connsiteX2" fmla="*/ 750234 w 750233"/>
                <a:gd name="connsiteY2" fmla="*/ 947864 h 947863"/>
                <a:gd name="connsiteX3" fmla="*/ 205992 w 750233"/>
                <a:gd name="connsiteY3" fmla="*/ 0 h 947863"/>
                <a:gd name="connsiteX4" fmla="*/ 136028 w 750233"/>
                <a:gd name="connsiteY4" fmla="*/ 0 h 94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233" h="947863">
                  <a:moveTo>
                    <a:pt x="0" y="233100"/>
                  </a:moveTo>
                  <a:cubicBezTo>
                    <a:pt x="23322" y="295262"/>
                    <a:pt x="50501" y="357382"/>
                    <a:pt x="85527" y="415646"/>
                  </a:cubicBezTo>
                  <a:cubicBezTo>
                    <a:pt x="240975" y="679892"/>
                    <a:pt x="478091" y="866164"/>
                    <a:pt x="750234" y="947864"/>
                  </a:cubicBezTo>
                  <a:lnTo>
                    <a:pt x="205992" y="0"/>
                  </a:lnTo>
                  <a:lnTo>
                    <a:pt x="13602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76" name="Freeform 475">
              <a:extLst>
                <a:ext uri="{FF2B5EF4-FFF2-40B4-BE49-F238E27FC236}">
                  <a16:creationId xmlns:a16="http://schemas.microsoft.com/office/drawing/2014/main" id="{B9A89F83-FAF1-5DD2-67E9-EBBA408BC23B}"/>
                </a:ext>
              </a:extLst>
            </p:cNvPr>
            <p:cNvSpPr/>
            <p:nvPr/>
          </p:nvSpPr>
          <p:spPr>
            <a:xfrm>
              <a:off x="-7884516" y="3482142"/>
              <a:ext cx="1209251" cy="1216008"/>
            </a:xfrm>
            <a:custGeom>
              <a:avLst/>
              <a:gdLst>
                <a:gd name="connsiteX0" fmla="*/ 1166337 w 1209251"/>
                <a:gd name="connsiteY0" fmla="*/ 734301 h 1216008"/>
                <a:gd name="connsiteX1" fmla="*/ 1127323 w 1209251"/>
                <a:gd name="connsiteY1" fmla="*/ 707096 h 1216008"/>
                <a:gd name="connsiteX2" fmla="*/ 1088309 w 1209251"/>
                <a:gd name="connsiteY2" fmla="*/ 633454 h 1216008"/>
                <a:gd name="connsiteX3" fmla="*/ 1088309 w 1209251"/>
                <a:gd name="connsiteY3" fmla="*/ 571118 h 1216008"/>
                <a:gd name="connsiteX4" fmla="*/ 1127323 w 1209251"/>
                <a:gd name="connsiteY4" fmla="*/ 497476 h 1216008"/>
                <a:gd name="connsiteX5" fmla="*/ 1166337 w 1209251"/>
                <a:gd name="connsiteY5" fmla="*/ 470271 h 1216008"/>
                <a:gd name="connsiteX6" fmla="*/ 1197418 w 1209251"/>
                <a:gd name="connsiteY6" fmla="*/ 446966 h 1216008"/>
                <a:gd name="connsiteX7" fmla="*/ 1131355 w 1209251"/>
                <a:gd name="connsiteY7" fmla="*/ 283696 h 1216008"/>
                <a:gd name="connsiteX8" fmla="*/ 1092341 w 1209251"/>
                <a:gd name="connsiteY8" fmla="*/ 291450 h 1216008"/>
                <a:gd name="connsiteX9" fmla="*/ 1045698 w 1209251"/>
                <a:gd name="connsiteY9" fmla="*/ 299204 h 1216008"/>
                <a:gd name="connsiteX10" fmla="*/ 967930 w 1209251"/>
                <a:gd name="connsiteY10" fmla="*/ 272043 h 1216008"/>
                <a:gd name="connsiteX11" fmla="*/ 925189 w 1209251"/>
                <a:gd name="connsiteY11" fmla="*/ 229288 h 1216008"/>
                <a:gd name="connsiteX12" fmla="*/ 897966 w 1209251"/>
                <a:gd name="connsiteY12" fmla="*/ 151617 h 1216008"/>
                <a:gd name="connsiteX13" fmla="*/ 905769 w 1209251"/>
                <a:gd name="connsiteY13" fmla="*/ 105005 h 1216008"/>
                <a:gd name="connsiteX14" fmla="*/ 913528 w 1209251"/>
                <a:gd name="connsiteY14" fmla="*/ 66018 h 1216008"/>
                <a:gd name="connsiteX15" fmla="*/ 750407 w 1209251"/>
                <a:gd name="connsiteY15" fmla="*/ 0 h 1216008"/>
                <a:gd name="connsiteX16" fmla="*/ 727086 w 1209251"/>
                <a:gd name="connsiteY16" fmla="*/ 31060 h 1216008"/>
                <a:gd name="connsiteX17" fmla="*/ 699863 w 1209251"/>
                <a:gd name="connsiteY17" fmla="*/ 70047 h 1216008"/>
                <a:gd name="connsiteX18" fmla="*/ 626170 w 1209251"/>
                <a:gd name="connsiteY18" fmla="*/ 109034 h 1216008"/>
                <a:gd name="connsiteX19" fmla="*/ 563792 w 1209251"/>
                <a:gd name="connsiteY19" fmla="*/ 109034 h 1216008"/>
                <a:gd name="connsiteX20" fmla="*/ 490099 w 1209251"/>
                <a:gd name="connsiteY20" fmla="*/ 70047 h 1216008"/>
                <a:gd name="connsiteX21" fmla="*/ 462876 w 1209251"/>
                <a:gd name="connsiteY21" fmla="*/ 31060 h 1216008"/>
                <a:gd name="connsiteX22" fmla="*/ 443456 w 1209251"/>
                <a:gd name="connsiteY22" fmla="*/ 3855 h 1216008"/>
                <a:gd name="connsiteX23" fmla="*/ 280162 w 1209251"/>
                <a:gd name="connsiteY23" fmla="*/ 69917 h 1216008"/>
                <a:gd name="connsiteX24" fmla="*/ 287965 w 1209251"/>
                <a:gd name="connsiteY24" fmla="*/ 108904 h 1216008"/>
                <a:gd name="connsiteX25" fmla="*/ 295724 w 1209251"/>
                <a:gd name="connsiteY25" fmla="*/ 155515 h 1216008"/>
                <a:gd name="connsiteX26" fmla="*/ 268501 w 1209251"/>
                <a:gd name="connsiteY26" fmla="*/ 233230 h 1216008"/>
                <a:gd name="connsiteX27" fmla="*/ 229487 w 1209251"/>
                <a:gd name="connsiteY27" fmla="*/ 279841 h 1216008"/>
                <a:gd name="connsiteX28" fmla="*/ 151720 w 1209251"/>
                <a:gd name="connsiteY28" fmla="*/ 307045 h 1216008"/>
                <a:gd name="connsiteX29" fmla="*/ 105077 w 1209251"/>
                <a:gd name="connsiteY29" fmla="*/ 299248 h 1216008"/>
                <a:gd name="connsiteX30" fmla="*/ 66063 w 1209251"/>
                <a:gd name="connsiteY30" fmla="*/ 291494 h 1216008"/>
                <a:gd name="connsiteX31" fmla="*/ 0 w 1209251"/>
                <a:gd name="connsiteY31" fmla="*/ 454633 h 1216008"/>
                <a:gd name="connsiteX32" fmla="*/ 31081 w 1209251"/>
                <a:gd name="connsiteY32" fmla="*/ 477939 h 1216008"/>
                <a:gd name="connsiteX33" fmla="*/ 70095 w 1209251"/>
                <a:gd name="connsiteY33" fmla="*/ 505143 h 1216008"/>
                <a:gd name="connsiteX34" fmla="*/ 109108 w 1209251"/>
                <a:gd name="connsiteY34" fmla="*/ 578785 h 1216008"/>
                <a:gd name="connsiteX35" fmla="*/ 109108 w 1209251"/>
                <a:gd name="connsiteY35" fmla="*/ 641121 h 1216008"/>
                <a:gd name="connsiteX36" fmla="*/ 70095 w 1209251"/>
                <a:gd name="connsiteY36" fmla="*/ 714764 h 1216008"/>
                <a:gd name="connsiteX37" fmla="*/ 31081 w 1209251"/>
                <a:gd name="connsiteY37" fmla="*/ 741968 h 1216008"/>
                <a:gd name="connsiteX38" fmla="*/ 0 w 1209251"/>
                <a:gd name="connsiteY38" fmla="*/ 765274 h 1216008"/>
                <a:gd name="connsiteX39" fmla="*/ 66063 w 1209251"/>
                <a:gd name="connsiteY39" fmla="*/ 928413 h 1216008"/>
                <a:gd name="connsiteX40" fmla="*/ 105077 w 1209251"/>
                <a:gd name="connsiteY40" fmla="*/ 920659 h 1216008"/>
                <a:gd name="connsiteX41" fmla="*/ 151720 w 1209251"/>
                <a:gd name="connsiteY41" fmla="*/ 912905 h 1216008"/>
                <a:gd name="connsiteX42" fmla="*/ 229487 w 1209251"/>
                <a:gd name="connsiteY42" fmla="*/ 940066 h 1216008"/>
                <a:gd name="connsiteX43" fmla="*/ 272229 w 1209251"/>
                <a:gd name="connsiteY43" fmla="*/ 986677 h 1216008"/>
                <a:gd name="connsiteX44" fmla="*/ 299452 w 1209251"/>
                <a:gd name="connsiteY44" fmla="*/ 1064392 h 1216008"/>
                <a:gd name="connsiteX45" fmla="*/ 291649 w 1209251"/>
                <a:gd name="connsiteY45" fmla="*/ 1111003 h 1216008"/>
                <a:gd name="connsiteX46" fmla="*/ 283890 w 1209251"/>
                <a:gd name="connsiteY46" fmla="*/ 1149990 h 1216008"/>
                <a:gd name="connsiteX47" fmla="*/ 447141 w 1209251"/>
                <a:gd name="connsiteY47" fmla="*/ 1216008 h 1216008"/>
                <a:gd name="connsiteX48" fmla="*/ 470462 w 1209251"/>
                <a:gd name="connsiteY48" fmla="*/ 1184948 h 1216008"/>
                <a:gd name="connsiteX49" fmla="*/ 497685 w 1209251"/>
                <a:gd name="connsiteY49" fmla="*/ 1145961 h 1216008"/>
                <a:gd name="connsiteX50" fmla="*/ 571378 w 1209251"/>
                <a:gd name="connsiteY50" fmla="*/ 1106974 h 1216008"/>
                <a:gd name="connsiteX51" fmla="*/ 633539 w 1209251"/>
                <a:gd name="connsiteY51" fmla="*/ 1106974 h 1216008"/>
                <a:gd name="connsiteX52" fmla="*/ 707232 w 1209251"/>
                <a:gd name="connsiteY52" fmla="*/ 1145961 h 1216008"/>
                <a:gd name="connsiteX53" fmla="*/ 734455 w 1209251"/>
                <a:gd name="connsiteY53" fmla="*/ 1184948 h 1216008"/>
                <a:gd name="connsiteX54" fmla="*/ 757777 w 1209251"/>
                <a:gd name="connsiteY54" fmla="*/ 1216008 h 1216008"/>
                <a:gd name="connsiteX55" fmla="*/ 921461 w 1209251"/>
                <a:gd name="connsiteY55" fmla="*/ 1149947 h 1216008"/>
                <a:gd name="connsiteX56" fmla="*/ 913701 w 1209251"/>
                <a:gd name="connsiteY56" fmla="*/ 1110959 h 1216008"/>
                <a:gd name="connsiteX57" fmla="*/ 905942 w 1209251"/>
                <a:gd name="connsiteY57" fmla="*/ 1064348 h 1216008"/>
                <a:gd name="connsiteX58" fmla="*/ 933122 w 1209251"/>
                <a:gd name="connsiteY58" fmla="*/ 986634 h 1216008"/>
                <a:gd name="connsiteX59" fmla="*/ 979765 w 1209251"/>
                <a:gd name="connsiteY59" fmla="*/ 943921 h 1216008"/>
                <a:gd name="connsiteX60" fmla="*/ 1057532 w 1209251"/>
                <a:gd name="connsiteY60" fmla="*/ 916717 h 1216008"/>
                <a:gd name="connsiteX61" fmla="*/ 1104175 w 1209251"/>
                <a:gd name="connsiteY61" fmla="*/ 924515 h 1216008"/>
                <a:gd name="connsiteX62" fmla="*/ 1143189 w 1209251"/>
                <a:gd name="connsiteY62" fmla="*/ 932269 h 1216008"/>
                <a:gd name="connsiteX63" fmla="*/ 1209252 w 1209251"/>
                <a:gd name="connsiteY63" fmla="*/ 769129 h 1216008"/>
                <a:gd name="connsiteX64" fmla="*/ 598774 w 1209251"/>
                <a:gd name="connsiteY64" fmla="*/ 839176 h 1216008"/>
                <a:gd name="connsiteX65" fmla="*/ 365515 w 1209251"/>
                <a:gd name="connsiteY65" fmla="*/ 606076 h 1216008"/>
                <a:gd name="connsiteX66" fmla="*/ 598774 w 1209251"/>
                <a:gd name="connsiteY66" fmla="*/ 372977 h 1216008"/>
                <a:gd name="connsiteX67" fmla="*/ 832033 w 1209251"/>
                <a:gd name="connsiteY67" fmla="*/ 606076 h 1216008"/>
                <a:gd name="connsiteX68" fmla="*/ 598774 w 1209251"/>
                <a:gd name="connsiteY68" fmla="*/ 839176 h 121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09251" h="1216008">
                  <a:moveTo>
                    <a:pt x="1166337" y="734301"/>
                  </a:moveTo>
                  <a:lnTo>
                    <a:pt x="1127323" y="707096"/>
                  </a:lnTo>
                  <a:cubicBezTo>
                    <a:pt x="1103537" y="689973"/>
                    <a:pt x="1089109" y="662739"/>
                    <a:pt x="1088309" y="633454"/>
                  </a:cubicBezTo>
                  <a:lnTo>
                    <a:pt x="1088309" y="571118"/>
                  </a:lnTo>
                  <a:cubicBezTo>
                    <a:pt x="1088309" y="543957"/>
                    <a:pt x="1103872" y="512854"/>
                    <a:pt x="1127323" y="497476"/>
                  </a:cubicBezTo>
                  <a:lnTo>
                    <a:pt x="1166337" y="470271"/>
                  </a:lnTo>
                  <a:lnTo>
                    <a:pt x="1197418" y="446966"/>
                  </a:lnTo>
                  <a:cubicBezTo>
                    <a:pt x="1185887" y="388572"/>
                    <a:pt x="1162436" y="337888"/>
                    <a:pt x="1131355" y="283696"/>
                  </a:cubicBezTo>
                  <a:lnTo>
                    <a:pt x="1092341" y="291450"/>
                  </a:lnTo>
                  <a:lnTo>
                    <a:pt x="1045698" y="299204"/>
                  </a:lnTo>
                  <a:cubicBezTo>
                    <a:pt x="1018475" y="303103"/>
                    <a:pt x="983493" y="291450"/>
                    <a:pt x="967930" y="272043"/>
                  </a:cubicBezTo>
                  <a:lnTo>
                    <a:pt x="925189" y="229288"/>
                  </a:lnTo>
                  <a:cubicBezTo>
                    <a:pt x="905769" y="209881"/>
                    <a:pt x="897966" y="174922"/>
                    <a:pt x="897966" y="151617"/>
                  </a:cubicBezTo>
                  <a:lnTo>
                    <a:pt x="905769" y="105005"/>
                  </a:lnTo>
                  <a:lnTo>
                    <a:pt x="913528" y="66018"/>
                  </a:lnTo>
                  <a:cubicBezTo>
                    <a:pt x="862239" y="37059"/>
                    <a:pt x="807408" y="14868"/>
                    <a:pt x="750407" y="0"/>
                  </a:cubicBezTo>
                  <a:lnTo>
                    <a:pt x="727086" y="31060"/>
                  </a:lnTo>
                  <a:lnTo>
                    <a:pt x="699863" y="70047"/>
                  </a:lnTo>
                  <a:cubicBezTo>
                    <a:pt x="688202" y="89454"/>
                    <a:pt x="653220" y="109034"/>
                    <a:pt x="626170" y="109034"/>
                  </a:cubicBezTo>
                  <a:lnTo>
                    <a:pt x="563792" y="109034"/>
                  </a:lnTo>
                  <a:cubicBezTo>
                    <a:pt x="536612" y="109034"/>
                    <a:pt x="505488" y="93526"/>
                    <a:pt x="490099" y="70047"/>
                  </a:cubicBezTo>
                  <a:lnTo>
                    <a:pt x="462876" y="31060"/>
                  </a:lnTo>
                  <a:lnTo>
                    <a:pt x="443456" y="3855"/>
                  </a:lnTo>
                  <a:cubicBezTo>
                    <a:pt x="385109" y="19407"/>
                    <a:pt x="334608" y="42843"/>
                    <a:pt x="280162" y="69917"/>
                  </a:cubicBezTo>
                  <a:lnTo>
                    <a:pt x="287965" y="108904"/>
                  </a:lnTo>
                  <a:lnTo>
                    <a:pt x="295724" y="155515"/>
                  </a:lnTo>
                  <a:cubicBezTo>
                    <a:pt x="299625" y="182720"/>
                    <a:pt x="287965" y="217678"/>
                    <a:pt x="268501" y="233230"/>
                  </a:cubicBezTo>
                  <a:lnTo>
                    <a:pt x="229487" y="279841"/>
                  </a:lnTo>
                  <a:cubicBezTo>
                    <a:pt x="210024" y="299248"/>
                    <a:pt x="175042" y="307045"/>
                    <a:pt x="151720" y="307045"/>
                  </a:cubicBezTo>
                  <a:lnTo>
                    <a:pt x="105077" y="299248"/>
                  </a:lnTo>
                  <a:lnTo>
                    <a:pt x="66063" y="291494"/>
                  </a:lnTo>
                  <a:cubicBezTo>
                    <a:pt x="37109" y="342806"/>
                    <a:pt x="14904" y="397639"/>
                    <a:pt x="0" y="454633"/>
                  </a:cubicBezTo>
                  <a:lnTo>
                    <a:pt x="31081" y="477939"/>
                  </a:lnTo>
                  <a:lnTo>
                    <a:pt x="70095" y="505143"/>
                  </a:lnTo>
                  <a:cubicBezTo>
                    <a:pt x="89515" y="520695"/>
                    <a:pt x="109108" y="551754"/>
                    <a:pt x="109108" y="578785"/>
                  </a:cubicBezTo>
                  <a:lnTo>
                    <a:pt x="109108" y="641121"/>
                  </a:lnTo>
                  <a:cubicBezTo>
                    <a:pt x="109108" y="668282"/>
                    <a:pt x="93546" y="699386"/>
                    <a:pt x="70095" y="714764"/>
                  </a:cubicBezTo>
                  <a:lnTo>
                    <a:pt x="31081" y="741968"/>
                  </a:lnTo>
                  <a:lnTo>
                    <a:pt x="0" y="765274"/>
                  </a:lnTo>
                  <a:cubicBezTo>
                    <a:pt x="15562" y="823538"/>
                    <a:pt x="39014" y="874048"/>
                    <a:pt x="66063" y="928413"/>
                  </a:cubicBezTo>
                  <a:lnTo>
                    <a:pt x="105077" y="920659"/>
                  </a:lnTo>
                  <a:lnTo>
                    <a:pt x="151720" y="912905"/>
                  </a:lnTo>
                  <a:cubicBezTo>
                    <a:pt x="178943" y="909006"/>
                    <a:pt x="213925" y="920659"/>
                    <a:pt x="229487" y="940066"/>
                  </a:cubicBezTo>
                  <a:lnTo>
                    <a:pt x="272229" y="986677"/>
                  </a:lnTo>
                  <a:cubicBezTo>
                    <a:pt x="291649" y="1006128"/>
                    <a:pt x="299452" y="1041086"/>
                    <a:pt x="299452" y="1064392"/>
                  </a:cubicBezTo>
                  <a:lnTo>
                    <a:pt x="291649" y="1111003"/>
                  </a:lnTo>
                  <a:lnTo>
                    <a:pt x="283890" y="1149990"/>
                  </a:lnTo>
                  <a:cubicBezTo>
                    <a:pt x="335237" y="1178925"/>
                    <a:pt x="390108" y="1201114"/>
                    <a:pt x="447141" y="1216008"/>
                  </a:cubicBezTo>
                  <a:lnTo>
                    <a:pt x="470462" y="1184948"/>
                  </a:lnTo>
                  <a:lnTo>
                    <a:pt x="497685" y="1145961"/>
                  </a:lnTo>
                  <a:cubicBezTo>
                    <a:pt x="514820" y="1122191"/>
                    <a:pt x="542073" y="1107773"/>
                    <a:pt x="571378" y="1106974"/>
                  </a:cubicBezTo>
                  <a:lnTo>
                    <a:pt x="633539" y="1106974"/>
                  </a:lnTo>
                  <a:cubicBezTo>
                    <a:pt x="660762" y="1106974"/>
                    <a:pt x="691887" y="1122526"/>
                    <a:pt x="707232" y="1145961"/>
                  </a:cubicBezTo>
                  <a:lnTo>
                    <a:pt x="734455" y="1184948"/>
                  </a:lnTo>
                  <a:lnTo>
                    <a:pt x="757777" y="1216008"/>
                  </a:lnTo>
                  <a:cubicBezTo>
                    <a:pt x="814728" y="1200440"/>
                    <a:pt x="869663" y="1178268"/>
                    <a:pt x="921461" y="1149947"/>
                  </a:cubicBezTo>
                  <a:lnTo>
                    <a:pt x="913701" y="1110959"/>
                  </a:lnTo>
                  <a:lnTo>
                    <a:pt x="905942" y="1064348"/>
                  </a:lnTo>
                  <a:cubicBezTo>
                    <a:pt x="902041" y="1037144"/>
                    <a:pt x="913701" y="1002185"/>
                    <a:pt x="933122" y="986634"/>
                  </a:cubicBezTo>
                  <a:lnTo>
                    <a:pt x="979765" y="943921"/>
                  </a:lnTo>
                  <a:cubicBezTo>
                    <a:pt x="999228" y="924515"/>
                    <a:pt x="1034210" y="916717"/>
                    <a:pt x="1057532" y="916717"/>
                  </a:cubicBezTo>
                  <a:lnTo>
                    <a:pt x="1104175" y="924515"/>
                  </a:lnTo>
                  <a:lnTo>
                    <a:pt x="1143189" y="932269"/>
                  </a:lnTo>
                  <a:cubicBezTo>
                    <a:pt x="1172143" y="880956"/>
                    <a:pt x="1194348" y="826123"/>
                    <a:pt x="1209252" y="769129"/>
                  </a:cubicBezTo>
                  <a:close/>
                  <a:moveTo>
                    <a:pt x="598774" y="839176"/>
                  </a:moveTo>
                  <a:cubicBezTo>
                    <a:pt x="469949" y="839176"/>
                    <a:pt x="365515" y="734814"/>
                    <a:pt x="365515" y="606076"/>
                  </a:cubicBezTo>
                  <a:cubicBezTo>
                    <a:pt x="365515" y="477339"/>
                    <a:pt x="469949" y="372977"/>
                    <a:pt x="598774" y="372977"/>
                  </a:cubicBezTo>
                  <a:cubicBezTo>
                    <a:pt x="727599" y="372977"/>
                    <a:pt x="832033" y="477339"/>
                    <a:pt x="832033" y="606076"/>
                  </a:cubicBezTo>
                  <a:cubicBezTo>
                    <a:pt x="831581" y="734626"/>
                    <a:pt x="727412" y="838725"/>
                    <a:pt x="598774" y="8391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D6C0A07C-6806-0A95-3021-6CF772113A5F}"/>
              </a:ext>
            </a:extLst>
          </p:cNvPr>
          <p:cNvGrpSpPr/>
          <p:nvPr/>
        </p:nvGrpSpPr>
        <p:grpSpPr>
          <a:xfrm>
            <a:off x="8148172" y="5381077"/>
            <a:ext cx="197584" cy="197628"/>
            <a:chOff x="-8449917" y="2918995"/>
            <a:chExt cx="2330217" cy="2330735"/>
          </a:xfrm>
          <a:solidFill>
            <a:srgbClr val="A9E8FD">
              <a:alpha val="75000"/>
            </a:srgbClr>
          </a:solidFill>
          <a:effectLst>
            <a:outerShdw dist="12700" dir="2700000" algn="tl" rotWithShape="0">
              <a:schemeClr val="accent2">
                <a:alpha val="40000"/>
              </a:schemeClr>
            </a:outerShdw>
          </a:effectLst>
        </p:grpSpPr>
        <p:sp>
          <p:nvSpPr>
            <p:cNvPr id="570" name="Freeform 569">
              <a:extLst>
                <a:ext uri="{FF2B5EF4-FFF2-40B4-BE49-F238E27FC236}">
                  <a16:creationId xmlns:a16="http://schemas.microsoft.com/office/drawing/2014/main" id="{D00A08AE-E499-0B6D-FB03-89DD500DA685}"/>
                </a:ext>
              </a:extLst>
            </p:cNvPr>
            <p:cNvSpPr/>
            <p:nvPr/>
          </p:nvSpPr>
          <p:spPr>
            <a:xfrm>
              <a:off x="-8078718" y="2918995"/>
              <a:ext cx="1127366" cy="310770"/>
            </a:xfrm>
            <a:custGeom>
              <a:avLst/>
              <a:gdLst>
                <a:gd name="connsiteX0" fmla="*/ 991252 w 1127366"/>
                <a:gd name="connsiteY0" fmla="*/ 15552 h 310770"/>
                <a:gd name="connsiteX1" fmla="*/ 792976 w 1127366"/>
                <a:gd name="connsiteY1" fmla="*/ 0 h 310770"/>
                <a:gd name="connsiteX2" fmla="*/ 0 w 1127366"/>
                <a:gd name="connsiteY2" fmla="*/ 310771 h 310770"/>
                <a:gd name="connsiteX3" fmla="*/ 1092384 w 1127366"/>
                <a:gd name="connsiteY3" fmla="*/ 310771 h 310770"/>
                <a:gd name="connsiteX4" fmla="*/ 1127367 w 1127366"/>
                <a:gd name="connsiteY4" fmla="*/ 248608 h 3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366" h="310770">
                  <a:moveTo>
                    <a:pt x="991252" y="15552"/>
                  </a:moveTo>
                  <a:cubicBezTo>
                    <a:pt x="925145" y="7754"/>
                    <a:pt x="862983" y="0"/>
                    <a:pt x="792976" y="0"/>
                  </a:cubicBezTo>
                  <a:cubicBezTo>
                    <a:pt x="498940" y="211"/>
                    <a:pt x="215790" y="111179"/>
                    <a:pt x="0" y="310771"/>
                  </a:cubicBezTo>
                  <a:lnTo>
                    <a:pt x="1092384" y="310771"/>
                  </a:lnTo>
                  <a:cubicBezTo>
                    <a:pt x="1107946" y="283566"/>
                    <a:pt x="1111848" y="279668"/>
                    <a:pt x="1127367" y="248608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71" name="Freeform 570">
              <a:extLst>
                <a:ext uri="{FF2B5EF4-FFF2-40B4-BE49-F238E27FC236}">
                  <a16:creationId xmlns:a16="http://schemas.microsoft.com/office/drawing/2014/main" id="{71C17E66-6C6C-AEB6-223C-3FF37B286484}"/>
                </a:ext>
              </a:extLst>
            </p:cNvPr>
            <p:cNvSpPr/>
            <p:nvPr/>
          </p:nvSpPr>
          <p:spPr>
            <a:xfrm>
              <a:off x="-8449917" y="3338539"/>
              <a:ext cx="577235" cy="1006084"/>
            </a:xfrm>
            <a:custGeom>
              <a:avLst/>
              <a:gdLst>
                <a:gd name="connsiteX0" fmla="*/ 270154 w 577235"/>
                <a:gd name="connsiteY0" fmla="*/ 0 h 1006084"/>
                <a:gd name="connsiteX1" fmla="*/ 157448 w 577235"/>
                <a:gd name="connsiteY1" fmla="*/ 163139 h 1006084"/>
                <a:gd name="connsiteX2" fmla="*/ 29136 w 577235"/>
                <a:gd name="connsiteY2" fmla="*/ 1006084 h 1006084"/>
                <a:gd name="connsiteX3" fmla="*/ 577236 w 577235"/>
                <a:gd name="connsiteY3" fmla="*/ 62119 h 1006084"/>
                <a:gd name="connsiteX4" fmla="*/ 542253 w 577235"/>
                <a:gd name="connsiteY4" fmla="*/ 0 h 100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35" h="1006084">
                  <a:moveTo>
                    <a:pt x="270154" y="0"/>
                  </a:moveTo>
                  <a:cubicBezTo>
                    <a:pt x="226920" y="50245"/>
                    <a:pt x="189140" y="104931"/>
                    <a:pt x="157448" y="163139"/>
                  </a:cubicBezTo>
                  <a:cubicBezTo>
                    <a:pt x="1913" y="431154"/>
                    <a:pt x="-33069" y="730272"/>
                    <a:pt x="29136" y="1006084"/>
                  </a:cubicBezTo>
                  <a:lnTo>
                    <a:pt x="577236" y="62119"/>
                  </a:lnTo>
                  <a:cubicBezTo>
                    <a:pt x="561674" y="34958"/>
                    <a:pt x="557772" y="31060"/>
                    <a:pt x="542253" y="0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72" name="Freeform 571">
              <a:extLst>
                <a:ext uri="{FF2B5EF4-FFF2-40B4-BE49-F238E27FC236}">
                  <a16:creationId xmlns:a16="http://schemas.microsoft.com/office/drawing/2014/main" id="{CBDF6EC9-EA87-D49B-F3E8-140717C5947B}"/>
                </a:ext>
              </a:extLst>
            </p:cNvPr>
            <p:cNvSpPr/>
            <p:nvPr/>
          </p:nvSpPr>
          <p:spPr>
            <a:xfrm>
              <a:off x="-6943635" y="2973360"/>
              <a:ext cx="750190" cy="943964"/>
            </a:xfrm>
            <a:custGeom>
              <a:avLst/>
              <a:gdLst>
                <a:gd name="connsiteX0" fmla="*/ 750190 w 750190"/>
                <a:gd name="connsiteY0" fmla="*/ 707010 h 943964"/>
                <a:gd name="connsiteX1" fmla="*/ 664707 w 750190"/>
                <a:gd name="connsiteY1" fmla="*/ 524420 h 943964"/>
                <a:gd name="connsiteX2" fmla="*/ 0 w 750190"/>
                <a:gd name="connsiteY2" fmla="*/ 0 h 943964"/>
                <a:gd name="connsiteX3" fmla="*/ 548056 w 750190"/>
                <a:gd name="connsiteY3" fmla="*/ 943965 h 943964"/>
                <a:gd name="connsiteX4" fmla="*/ 618064 w 750190"/>
                <a:gd name="connsiteY4" fmla="*/ 943965 h 94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190" h="943964">
                  <a:moveTo>
                    <a:pt x="750190" y="707010"/>
                  </a:moveTo>
                  <a:cubicBezTo>
                    <a:pt x="726869" y="644847"/>
                    <a:pt x="699689" y="582684"/>
                    <a:pt x="664707" y="524420"/>
                  </a:cubicBezTo>
                  <a:cubicBezTo>
                    <a:pt x="517783" y="271634"/>
                    <a:pt x="280149" y="84153"/>
                    <a:pt x="0" y="0"/>
                  </a:cubicBezTo>
                  <a:lnTo>
                    <a:pt x="548056" y="943965"/>
                  </a:lnTo>
                  <a:lnTo>
                    <a:pt x="618064" y="943965"/>
                  </a:ln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73" name="Freeform 572">
              <a:extLst>
                <a:ext uri="{FF2B5EF4-FFF2-40B4-BE49-F238E27FC236}">
                  <a16:creationId xmlns:a16="http://schemas.microsoft.com/office/drawing/2014/main" id="{81CF385B-5D27-BD5C-CBDF-7D48B114AC2F}"/>
                </a:ext>
              </a:extLst>
            </p:cNvPr>
            <p:cNvSpPr/>
            <p:nvPr/>
          </p:nvSpPr>
          <p:spPr>
            <a:xfrm>
              <a:off x="-6694858" y="3827957"/>
              <a:ext cx="575158" cy="1006127"/>
            </a:xfrm>
            <a:custGeom>
              <a:avLst/>
              <a:gdLst>
                <a:gd name="connsiteX0" fmla="*/ 544198 w 575158"/>
                <a:gd name="connsiteY0" fmla="*/ 0 h 1006127"/>
                <a:gd name="connsiteX1" fmla="*/ 0 w 575158"/>
                <a:gd name="connsiteY1" fmla="*/ 943965 h 1006127"/>
                <a:gd name="connsiteX2" fmla="*/ 34982 w 575158"/>
                <a:gd name="connsiteY2" fmla="*/ 1006127 h 1006127"/>
                <a:gd name="connsiteX3" fmla="*/ 307081 w 575158"/>
                <a:gd name="connsiteY3" fmla="*/ 1006127 h 1006127"/>
                <a:gd name="connsiteX4" fmla="*/ 419788 w 575158"/>
                <a:gd name="connsiteY4" fmla="*/ 842945 h 1006127"/>
                <a:gd name="connsiteX5" fmla="*/ 544198 w 575158"/>
                <a:gd name="connsiteY5" fmla="*/ 0 h 10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158" h="1006127">
                  <a:moveTo>
                    <a:pt x="544198" y="0"/>
                  </a:moveTo>
                  <a:lnTo>
                    <a:pt x="0" y="943965"/>
                  </a:lnTo>
                  <a:cubicBezTo>
                    <a:pt x="15519" y="971169"/>
                    <a:pt x="19420" y="975024"/>
                    <a:pt x="34982" y="1006127"/>
                  </a:cubicBezTo>
                  <a:lnTo>
                    <a:pt x="307081" y="1006127"/>
                  </a:lnTo>
                  <a:cubicBezTo>
                    <a:pt x="350308" y="955860"/>
                    <a:pt x="388087" y="901161"/>
                    <a:pt x="419788" y="842945"/>
                  </a:cubicBezTo>
                  <a:cubicBezTo>
                    <a:pt x="571421" y="574930"/>
                    <a:pt x="610261" y="275812"/>
                    <a:pt x="544198" y="0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74" name="Freeform 573">
              <a:extLst>
                <a:ext uri="{FF2B5EF4-FFF2-40B4-BE49-F238E27FC236}">
                  <a16:creationId xmlns:a16="http://schemas.microsoft.com/office/drawing/2014/main" id="{28B9D799-9512-A7F6-65F0-7404C1EE1E23}"/>
                </a:ext>
              </a:extLst>
            </p:cNvPr>
            <p:cNvSpPr/>
            <p:nvPr/>
          </p:nvSpPr>
          <p:spPr>
            <a:xfrm>
              <a:off x="-7623904" y="4938960"/>
              <a:ext cx="1131181" cy="310770"/>
            </a:xfrm>
            <a:custGeom>
              <a:avLst/>
              <a:gdLst>
                <a:gd name="connsiteX0" fmla="*/ 139929 w 1131181"/>
                <a:gd name="connsiteY0" fmla="*/ 295219 h 310770"/>
                <a:gd name="connsiteX1" fmla="*/ 338162 w 1131181"/>
                <a:gd name="connsiteY1" fmla="*/ 310771 h 310770"/>
                <a:gd name="connsiteX2" fmla="*/ 1131181 w 1131181"/>
                <a:gd name="connsiteY2" fmla="*/ 0 h 310770"/>
                <a:gd name="connsiteX3" fmla="*/ 34982 w 1131181"/>
                <a:gd name="connsiteY3" fmla="*/ 0 h 310770"/>
                <a:gd name="connsiteX4" fmla="*/ 0 w 1131181"/>
                <a:gd name="connsiteY4" fmla="*/ 62163 h 3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181" h="310770">
                  <a:moveTo>
                    <a:pt x="139929" y="295219"/>
                  </a:moveTo>
                  <a:cubicBezTo>
                    <a:pt x="206036" y="302973"/>
                    <a:pt x="268198" y="310771"/>
                    <a:pt x="338162" y="310771"/>
                  </a:cubicBezTo>
                  <a:cubicBezTo>
                    <a:pt x="632213" y="310571"/>
                    <a:pt x="915380" y="199602"/>
                    <a:pt x="1131181" y="0"/>
                  </a:cubicBezTo>
                  <a:lnTo>
                    <a:pt x="34982" y="0"/>
                  </a:lnTo>
                  <a:cubicBezTo>
                    <a:pt x="19420" y="27204"/>
                    <a:pt x="15562" y="31060"/>
                    <a:pt x="0" y="62163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75" name="Freeform 574">
              <a:extLst>
                <a:ext uri="{FF2B5EF4-FFF2-40B4-BE49-F238E27FC236}">
                  <a16:creationId xmlns:a16="http://schemas.microsoft.com/office/drawing/2014/main" id="{7FEEB913-B4EC-59CF-A357-BD1630A206D9}"/>
                </a:ext>
              </a:extLst>
            </p:cNvPr>
            <p:cNvSpPr/>
            <p:nvPr/>
          </p:nvSpPr>
          <p:spPr>
            <a:xfrm>
              <a:off x="-8381898" y="4255256"/>
              <a:ext cx="750233" cy="947863"/>
            </a:xfrm>
            <a:custGeom>
              <a:avLst/>
              <a:gdLst>
                <a:gd name="connsiteX0" fmla="*/ 0 w 750233"/>
                <a:gd name="connsiteY0" fmla="*/ 233100 h 947863"/>
                <a:gd name="connsiteX1" fmla="*/ 85527 w 750233"/>
                <a:gd name="connsiteY1" fmla="*/ 415646 h 947863"/>
                <a:gd name="connsiteX2" fmla="*/ 750234 w 750233"/>
                <a:gd name="connsiteY2" fmla="*/ 947864 h 947863"/>
                <a:gd name="connsiteX3" fmla="*/ 205992 w 750233"/>
                <a:gd name="connsiteY3" fmla="*/ 0 h 947863"/>
                <a:gd name="connsiteX4" fmla="*/ 136028 w 750233"/>
                <a:gd name="connsiteY4" fmla="*/ 0 h 94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233" h="947863">
                  <a:moveTo>
                    <a:pt x="0" y="233100"/>
                  </a:moveTo>
                  <a:cubicBezTo>
                    <a:pt x="23322" y="295262"/>
                    <a:pt x="50501" y="357382"/>
                    <a:pt x="85527" y="415646"/>
                  </a:cubicBezTo>
                  <a:cubicBezTo>
                    <a:pt x="240975" y="679892"/>
                    <a:pt x="478091" y="866164"/>
                    <a:pt x="750234" y="947864"/>
                  </a:cubicBezTo>
                  <a:lnTo>
                    <a:pt x="205992" y="0"/>
                  </a:lnTo>
                  <a:lnTo>
                    <a:pt x="136028" y="0"/>
                  </a:ln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36E9485F-061A-7299-F001-E1D91B02C4B5}"/>
                </a:ext>
              </a:extLst>
            </p:cNvPr>
            <p:cNvSpPr/>
            <p:nvPr/>
          </p:nvSpPr>
          <p:spPr>
            <a:xfrm>
              <a:off x="-7884516" y="3482142"/>
              <a:ext cx="1209251" cy="1216008"/>
            </a:xfrm>
            <a:custGeom>
              <a:avLst/>
              <a:gdLst>
                <a:gd name="connsiteX0" fmla="*/ 1166337 w 1209251"/>
                <a:gd name="connsiteY0" fmla="*/ 734301 h 1216008"/>
                <a:gd name="connsiteX1" fmla="*/ 1127323 w 1209251"/>
                <a:gd name="connsiteY1" fmla="*/ 707096 h 1216008"/>
                <a:gd name="connsiteX2" fmla="*/ 1088309 w 1209251"/>
                <a:gd name="connsiteY2" fmla="*/ 633454 h 1216008"/>
                <a:gd name="connsiteX3" fmla="*/ 1088309 w 1209251"/>
                <a:gd name="connsiteY3" fmla="*/ 571118 h 1216008"/>
                <a:gd name="connsiteX4" fmla="*/ 1127323 w 1209251"/>
                <a:gd name="connsiteY4" fmla="*/ 497476 h 1216008"/>
                <a:gd name="connsiteX5" fmla="*/ 1166337 w 1209251"/>
                <a:gd name="connsiteY5" fmla="*/ 470271 h 1216008"/>
                <a:gd name="connsiteX6" fmla="*/ 1197418 w 1209251"/>
                <a:gd name="connsiteY6" fmla="*/ 446966 h 1216008"/>
                <a:gd name="connsiteX7" fmla="*/ 1131355 w 1209251"/>
                <a:gd name="connsiteY7" fmla="*/ 283696 h 1216008"/>
                <a:gd name="connsiteX8" fmla="*/ 1092341 w 1209251"/>
                <a:gd name="connsiteY8" fmla="*/ 291450 h 1216008"/>
                <a:gd name="connsiteX9" fmla="*/ 1045698 w 1209251"/>
                <a:gd name="connsiteY9" fmla="*/ 299204 h 1216008"/>
                <a:gd name="connsiteX10" fmla="*/ 967930 w 1209251"/>
                <a:gd name="connsiteY10" fmla="*/ 272043 h 1216008"/>
                <a:gd name="connsiteX11" fmla="*/ 925189 w 1209251"/>
                <a:gd name="connsiteY11" fmla="*/ 229288 h 1216008"/>
                <a:gd name="connsiteX12" fmla="*/ 897966 w 1209251"/>
                <a:gd name="connsiteY12" fmla="*/ 151617 h 1216008"/>
                <a:gd name="connsiteX13" fmla="*/ 905769 w 1209251"/>
                <a:gd name="connsiteY13" fmla="*/ 105005 h 1216008"/>
                <a:gd name="connsiteX14" fmla="*/ 913528 w 1209251"/>
                <a:gd name="connsiteY14" fmla="*/ 66018 h 1216008"/>
                <a:gd name="connsiteX15" fmla="*/ 750407 w 1209251"/>
                <a:gd name="connsiteY15" fmla="*/ 0 h 1216008"/>
                <a:gd name="connsiteX16" fmla="*/ 727086 w 1209251"/>
                <a:gd name="connsiteY16" fmla="*/ 31060 h 1216008"/>
                <a:gd name="connsiteX17" fmla="*/ 699863 w 1209251"/>
                <a:gd name="connsiteY17" fmla="*/ 70047 h 1216008"/>
                <a:gd name="connsiteX18" fmla="*/ 626170 w 1209251"/>
                <a:gd name="connsiteY18" fmla="*/ 109034 h 1216008"/>
                <a:gd name="connsiteX19" fmla="*/ 563792 w 1209251"/>
                <a:gd name="connsiteY19" fmla="*/ 109034 h 1216008"/>
                <a:gd name="connsiteX20" fmla="*/ 490099 w 1209251"/>
                <a:gd name="connsiteY20" fmla="*/ 70047 h 1216008"/>
                <a:gd name="connsiteX21" fmla="*/ 462876 w 1209251"/>
                <a:gd name="connsiteY21" fmla="*/ 31060 h 1216008"/>
                <a:gd name="connsiteX22" fmla="*/ 443456 w 1209251"/>
                <a:gd name="connsiteY22" fmla="*/ 3855 h 1216008"/>
                <a:gd name="connsiteX23" fmla="*/ 280162 w 1209251"/>
                <a:gd name="connsiteY23" fmla="*/ 69917 h 1216008"/>
                <a:gd name="connsiteX24" fmla="*/ 287965 w 1209251"/>
                <a:gd name="connsiteY24" fmla="*/ 108904 h 1216008"/>
                <a:gd name="connsiteX25" fmla="*/ 295724 w 1209251"/>
                <a:gd name="connsiteY25" fmla="*/ 155515 h 1216008"/>
                <a:gd name="connsiteX26" fmla="*/ 268501 w 1209251"/>
                <a:gd name="connsiteY26" fmla="*/ 233230 h 1216008"/>
                <a:gd name="connsiteX27" fmla="*/ 229487 w 1209251"/>
                <a:gd name="connsiteY27" fmla="*/ 279841 h 1216008"/>
                <a:gd name="connsiteX28" fmla="*/ 151720 w 1209251"/>
                <a:gd name="connsiteY28" fmla="*/ 307045 h 1216008"/>
                <a:gd name="connsiteX29" fmla="*/ 105077 w 1209251"/>
                <a:gd name="connsiteY29" fmla="*/ 299248 h 1216008"/>
                <a:gd name="connsiteX30" fmla="*/ 66063 w 1209251"/>
                <a:gd name="connsiteY30" fmla="*/ 291494 h 1216008"/>
                <a:gd name="connsiteX31" fmla="*/ 0 w 1209251"/>
                <a:gd name="connsiteY31" fmla="*/ 454633 h 1216008"/>
                <a:gd name="connsiteX32" fmla="*/ 31081 w 1209251"/>
                <a:gd name="connsiteY32" fmla="*/ 477939 h 1216008"/>
                <a:gd name="connsiteX33" fmla="*/ 70095 w 1209251"/>
                <a:gd name="connsiteY33" fmla="*/ 505143 h 1216008"/>
                <a:gd name="connsiteX34" fmla="*/ 109108 w 1209251"/>
                <a:gd name="connsiteY34" fmla="*/ 578785 h 1216008"/>
                <a:gd name="connsiteX35" fmla="*/ 109108 w 1209251"/>
                <a:gd name="connsiteY35" fmla="*/ 641121 h 1216008"/>
                <a:gd name="connsiteX36" fmla="*/ 70095 w 1209251"/>
                <a:gd name="connsiteY36" fmla="*/ 714764 h 1216008"/>
                <a:gd name="connsiteX37" fmla="*/ 31081 w 1209251"/>
                <a:gd name="connsiteY37" fmla="*/ 741968 h 1216008"/>
                <a:gd name="connsiteX38" fmla="*/ 0 w 1209251"/>
                <a:gd name="connsiteY38" fmla="*/ 765274 h 1216008"/>
                <a:gd name="connsiteX39" fmla="*/ 66063 w 1209251"/>
                <a:gd name="connsiteY39" fmla="*/ 928413 h 1216008"/>
                <a:gd name="connsiteX40" fmla="*/ 105077 w 1209251"/>
                <a:gd name="connsiteY40" fmla="*/ 920659 h 1216008"/>
                <a:gd name="connsiteX41" fmla="*/ 151720 w 1209251"/>
                <a:gd name="connsiteY41" fmla="*/ 912905 h 1216008"/>
                <a:gd name="connsiteX42" fmla="*/ 229487 w 1209251"/>
                <a:gd name="connsiteY42" fmla="*/ 940066 h 1216008"/>
                <a:gd name="connsiteX43" fmla="*/ 272229 w 1209251"/>
                <a:gd name="connsiteY43" fmla="*/ 986677 h 1216008"/>
                <a:gd name="connsiteX44" fmla="*/ 299452 w 1209251"/>
                <a:gd name="connsiteY44" fmla="*/ 1064392 h 1216008"/>
                <a:gd name="connsiteX45" fmla="*/ 291649 w 1209251"/>
                <a:gd name="connsiteY45" fmla="*/ 1111003 h 1216008"/>
                <a:gd name="connsiteX46" fmla="*/ 283890 w 1209251"/>
                <a:gd name="connsiteY46" fmla="*/ 1149990 h 1216008"/>
                <a:gd name="connsiteX47" fmla="*/ 447141 w 1209251"/>
                <a:gd name="connsiteY47" fmla="*/ 1216008 h 1216008"/>
                <a:gd name="connsiteX48" fmla="*/ 470462 w 1209251"/>
                <a:gd name="connsiteY48" fmla="*/ 1184948 h 1216008"/>
                <a:gd name="connsiteX49" fmla="*/ 497685 w 1209251"/>
                <a:gd name="connsiteY49" fmla="*/ 1145961 h 1216008"/>
                <a:gd name="connsiteX50" fmla="*/ 571378 w 1209251"/>
                <a:gd name="connsiteY50" fmla="*/ 1106974 h 1216008"/>
                <a:gd name="connsiteX51" fmla="*/ 633539 w 1209251"/>
                <a:gd name="connsiteY51" fmla="*/ 1106974 h 1216008"/>
                <a:gd name="connsiteX52" fmla="*/ 707232 w 1209251"/>
                <a:gd name="connsiteY52" fmla="*/ 1145961 h 1216008"/>
                <a:gd name="connsiteX53" fmla="*/ 734455 w 1209251"/>
                <a:gd name="connsiteY53" fmla="*/ 1184948 h 1216008"/>
                <a:gd name="connsiteX54" fmla="*/ 757777 w 1209251"/>
                <a:gd name="connsiteY54" fmla="*/ 1216008 h 1216008"/>
                <a:gd name="connsiteX55" fmla="*/ 921461 w 1209251"/>
                <a:gd name="connsiteY55" fmla="*/ 1149947 h 1216008"/>
                <a:gd name="connsiteX56" fmla="*/ 913701 w 1209251"/>
                <a:gd name="connsiteY56" fmla="*/ 1110959 h 1216008"/>
                <a:gd name="connsiteX57" fmla="*/ 905942 w 1209251"/>
                <a:gd name="connsiteY57" fmla="*/ 1064348 h 1216008"/>
                <a:gd name="connsiteX58" fmla="*/ 933122 w 1209251"/>
                <a:gd name="connsiteY58" fmla="*/ 986634 h 1216008"/>
                <a:gd name="connsiteX59" fmla="*/ 979765 w 1209251"/>
                <a:gd name="connsiteY59" fmla="*/ 943921 h 1216008"/>
                <a:gd name="connsiteX60" fmla="*/ 1057532 w 1209251"/>
                <a:gd name="connsiteY60" fmla="*/ 916717 h 1216008"/>
                <a:gd name="connsiteX61" fmla="*/ 1104175 w 1209251"/>
                <a:gd name="connsiteY61" fmla="*/ 924515 h 1216008"/>
                <a:gd name="connsiteX62" fmla="*/ 1143189 w 1209251"/>
                <a:gd name="connsiteY62" fmla="*/ 932269 h 1216008"/>
                <a:gd name="connsiteX63" fmla="*/ 1209252 w 1209251"/>
                <a:gd name="connsiteY63" fmla="*/ 769129 h 1216008"/>
                <a:gd name="connsiteX64" fmla="*/ 598774 w 1209251"/>
                <a:gd name="connsiteY64" fmla="*/ 839176 h 1216008"/>
                <a:gd name="connsiteX65" fmla="*/ 365515 w 1209251"/>
                <a:gd name="connsiteY65" fmla="*/ 606076 h 1216008"/>
                <a:gd name="connsiteX66" fmla="*/ 598774 w 1209251"/>
                <a:gd name="connsiteY66" fmla="*/ 372977 h 1216008"/>
                <a:gd name="connsiteX67" fmla="*/ 832033 w 1209251"/>
                <a:gd name="connsiteY67" fmla="*/ 606076 h 1216008"/>
                <a:gd name="connsiteX68" fmla="*/ 598774 w 1209251"/>
                <a:gd name="connsiteY68" fmla="*/ 839176 h 121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09251" h="1216008">
                  <a:moveTo>
                    <a:pt x="1166337" y="734301"/>
                  </a:moveTo>
                  <a:lnTo>
                    <a:pt x="1127323" y="707096"/>
                  </a:lnTo>
                  <a:cubicBezTo>
                    <a:pt x="1103537" y="689973"/>
                    <a:pt x="1089109" y="662739"/>
                    <a:pt x="1088309" y="633454"/>
                  </a:cubicBezTo>
                  <a:lnTo>
                    <a:pt x="1088309" y="571118"/>
                  </a:lnTo>
                  <a:cubicBezTo>
                    <a:pt x="1088309" y="543957"/>
                    <a:pt x="1103872" y="512854"/>
                    <a:pt x="1127323" y="497476"/>
                  </a:cubicBezTo>
                  <a:lnTo>
                    <a:pt x="1166337" y="470271"/>
                  </a:lnTo>
                  <a:lnTo>
                    <a:pt x="1197418" y="446966"/>
                  </a:lnTo>
                  <a:cubicBezTo>
                    <a:pt x="1185887" y="388572"/>
                    <a:pt x="1162436" y="337888"/>
                    <a:pt x="1131355" y="283696"/>
                  </a:cubicBezTo>
                  <a:lnTo>
                    <a:pt x="1092341" y="291450"/>
                  </a:lnTo>
                  <a:lnTo>
                    <a:pt x="1045698" y="299204"/>
                  </a:lnTo>
                  <a:cubicBezTo>
                    <a:pt x="1018475" y="303103"/>
                    <a:pt x="983493" y="291450"/>
                    <a:pt x="967930" y="272043"/>
                  </a:cubicBezTo>
                  <a:lnTo>
                    <a:pt x="925189" y="229288"/>
                  </a:lnTo>
                  <a:cubicBezTo>
                    <a:pt x="905769" y="209881"/>
                    <a:pt x="897966" y="174922"/>
                    <a:pt x="897966" y="151617"/>
                  </a:cubicBezTo>
                  <a:lnTo>
                    <a:pt x="905769" y="105005"/>
                  </a:lnTo>
                  <a:lnTo>
                    <a:pt x="913528" y="66018"/>
                  </a:lnTo>
                  <a:cubicBezTo>
                    <a:pt x="862239" y="37059"/>
                    <a:pt x="807408" y="14868"/>
                    <a:pt x="750407" y="0"/>
                  </a:cubicBezTo>
                  <a:lnTo>
                    <a:pt x="727086" y="31060"/>
                  </a:lnTo>
                  <a:lnTo>
                    <a:pt x="699863" y="70047"/>
                  </a:lnTo>
                  <a:cubicBezTo>
                    <a:pt x="688202" y="89454"/>
                    <a:pt x="653220" y="109034"/>
                    <a:pt x="626170" y="109034"/>
                  </a:cubicBezTo>
                  <a:lnTo>
                    <a:pt x="563792" y="109034"/>
                  </a:lnTo>
                  <a:cubicBezTo>
                    <a:pt x="536612" y="109034"/>
                    <a:pt x="505488" y="93526"/>
                    <a:pt x="490099" y="70047"/>
                  </a:cubicBezTo>
                  <a:lnTo>
                    <a:pt x="462876" y="31060"/>
                  </a:lnTo>
                  <a:lnTo>
                    <a:pt x="443456" y="3855"/>
                  </a:lnTo>
                  <a:cubicBezTo>
                    <a:pt x="385109" y="19407"/>
                    <a:pt x="334608" y="42843"/>
                    <a:pt x="280162" y="69917"/>
                  </a:cubicBezTo>
                  <a:lnTo>
                    <a:pt x="287965" y="108904"/>
                  </a:lnTo>
                  <a:lnTo>
                    <a:pt x="295724" y="155515"/>
                  </a:lnTo>
                  <a:cubicBezTo>
                    <a:pt x="299625" y="182720"/>
                    <a:pt x="287965" y="217678"/>
                    <a:pt x="268501" y="233230"/>
                  </a:cubicBezTo>
                  <a:lnTo>
                    <a:pt x="229487" y="279841"/>
                  </a:lnTo>
                  <a:cubicBezTo>
                    <a:pt x="210024" y="299248"/>
                    <a:pt x="175042" y="307045"/>
                    <a:pt x="151720" y="307045"/>
                  </a:cubicBezTo>
                  <a:lnTo>
                    <a:pt x="105077" y="299248"/>
                  </a:lnTo>
                  <a:lnTo>
                    <a:pt x="66063" y="291494"/>
                  </a:lnTo>
                  <a:cubicBezTo>
                    <a:pt x="37109" y="342806"/>
                    <a:pt x="14904" y="397639"/>
                    <a:pt x="0" y="454633"/>
                  </a:cubicBezTo>
                  <a:lnTo>
                    <a:pt x="31081" y="477939"/>
                  </a:lnTo>
                  <a:lnTo>
                    <a:pt x="70095" y="505143"/>
                  </a:lnTo>
                  <a:cubicBezTo>
                    <a:pt x="89515" y="520695"/>
                    <a:pt x="109108" y="551754"/>
                    <a:pt x="109108" y="578785"/>
                  </a:cubicBezTo>
                  <a:lnTo>
                    <a:pt x="109108" y="641121"/>
                  </a:lnTo>
                  <a:cubicBezTo>
                    <a:pt x="109108" y="668282"/>
                    <a:pt x="93546" y="699386"/>
                    <a:pt x="70095" y="714764"/>
                  </a:cubicBezTo>
                  <a:lnTo>
                    <a:pt x="31081" y="741968"/>
                  </a:lnTo>
                  <a:lnTo>
                    <a:pt x="0" y="765274"/>
                  </a:lnTo>
                  <a:cubicBezTo>
                    <a:pt x="15562" y="823538"/>
                    <a:pt x="39014" y="874048"/>
                    <a:pt x="66063" y="928413"/>
                  </a:cubicBezTo>
                  <a:lnTo>
                    <a:pt x="105077" y="920659"/>
                  </a:lnTo>
                  <a:lnTo>
                    <a:pt x="151720" y="912905"/>
                  </a:lnTo>
                  <a:cubicBezTo>
                    <a:pt x="178943" y="909006"/>
                    <a:pt x="213925" y="920659"/>
                    <a:pt x="229487" y="940066"/>
                  </a:cubicBezTo>
                  <a:lnTo>
                    <a:pt x="272229" y="986677"/>
                  </a:lnTo>
                  <a:cubicBezTo>
                    <a:pt x="291649" y="1006128"/>
                    <a:pt x="299452" y="1041086"/>
                    <a:pt x="299452" y="1064392"/>
                  </a:cubicBezTo>
                  <a:lnTo>
                    <a:pt x="291649" y="1111003"/>
                  </a:lnTo>
                  <a:lnTo>
                    <a:pt x="283890" y="1149990"/>
                  </a:lnTo>
                  <a:cubicBezTo>
                    <a:pt x="335237" y="1178925"/>
                    <a:pt x="390108" y="1201114"/>
                    <a:pt x="447141" y="1216008"/>
                  </a:cubicBezTo>
                  <a:lnTo>
                    <a:pt x="470462" y="1184948"/>
                  </a:lnTo>
                  <a:lnTo>
                    <a:pt x="497685" y="1145961"/>
                  </a:lnTo>
                  <a:cubicBezTo>
                    <a:pt x="514820" y="1122191"/>
                    <a:pt x="542073" y="1107773"/>
                    <a:pt x="571378" y="1106974"/>
                  </a:cubicBezTo>
                  <a:lnTo>
                    <a:pt x="633539" y="1106974"/>
                  </a:lnTo>
                  <a:cubicBezTo>
                    <a:pt x="660762" y="1106974"/>
                    <a:pt x="691887" y="1122526"/>
                    <a:pt x="707232" y="1145961"/>
                  </a:cubicBezTo>
                  <a:lnTo>
                    <a:pt x="734455" y="1184948"/>
                  </a:lnTo>
                  <a:lnTo>
                    <a:pt x="757777" y="1216008"/>
                  </a:lnTo>
                  <a:cubicBezTo>
                    <a:pt x="814728" y="1200440"/>
                    <a:pt x="869663" y="1178268"/>
                    <a:pt x="921461" y="1149947"/>
                  </a:cubicBezTo>
                  <a:lnTo>
                    <a:pt x="913701" y="1110959"/>
                  </a:lnTo>
                  <a:lnTo>
                    <a:pt x="905942" y="1064348"/>
                  </a:lnTo>
                  <a:cubicBezTo>
                    <a:pt x="902041" y="1037144"/>
                    <a:pt x="913701" y="1002185"/>
                    <a:pt x="933122" y="986634"/>
                  </a:cubicBezTo>
                  <a:lnTo>
                    <a:pt x="979765" y="943921"/>
                  </a:lnTo>
                  <a:cubicBezTo>
                    <a:pt x="999228" y="924515"/>
                    <a:pt x="1034210" y="916717"/>
                    <a:pt x="1057532" y="916717"/>
                  </a:cubicBezTo>
                  <a:lnTo>
                    <a:pt x="1104175" y="924515"/>
                  </a:lnTo>
                  <a:lnTo>
                    <a:pt x="1143189" y="932269"/>
                  </a:lnTo>
                  <a:cubicBezTo>
                    <a:pt x="1172143" y="880956"/>
                    <a:pt x="1194348" y="826123"/>
                    <a:pt x="1209252" y="769129"/>
                  </a:cubicBezTo>
                  <a:close/>
                  <a:moveTo>
                    <a:pt x="598774" y="839176"/>
                  </a:moveTo>
                  <a:cubicBezTo>
                    <a:pt x="469949" y="839176"/>
                    <a:pt x="365515" y="734814"/>
                    <a:pt x="365515" y="606076"/>
                  </a:cubicBezTo>
                  <a:cubicBezTo>
                    <a:pt x="365515" y="477339"/>
                    <a:pt x="469949" y="372977"/>
                    <a:pt x="598774" y="372977"/>
                  </a:cubicBezTo>
                  <a:cubicBezTo>
                    <a:pt x="727599" y="372977"/>
                    <a:pt x="832033" y="477339"/>
                    <a:pt x="832033" y="606076"/>
                  </a:cubicBezTo>
                  <a:cubicBezTo>
                    <a:pt x="831581" y="734626"/>
                    <a:pt x="727412" y="838725"/>
                    <a:pt x="598774" y="839176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F203367-E3D2-8BFF-9199-7DD383251EA6}"/>
              </a:ext>
            </a:extLst>
          </p:cNvPr>
          <p:cNvGrpSpPr/>
          <p:nvPr/>
        </p:nvGrpSpPr>
        <p:grpSpPr>
          <a:xfrm>
            <a:off x="9329272" y="5381077"/>
            <a:ext cx="197584" cy="197628"/>
            <a:chOff x="-8449917" y="2918995"/>
            <a:chExt cx="2330217" cy="2330735"/>
          </a:xfrm>
          <a:solidFill>
            <a:srgbClr val="A9E8FD">
              <a:alpha val="75000"/>
            </a:srgbClr>
          </a:solidFill>
          <a:effectLst>
            <a:outerShdw dist="12700" dir="2700000" algn="tl" rotWithShape="0">
              <a:schemeClr val="accent2">
                <a:alpha val="40000"/>
              </a:schemeClr>
            </a:outerShdw>
          </a:effectLst>
        </p:grpSpPr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59FC948A-0B75-4231-53CF-08FA4148107A}"/>
                </a:ext>
              </a:extLst>
            </p:cNvPr>
            <p:cNvSpPr/>
            <p:nvPr/>
          </p:nvSpPr>
          <p:spPr>
            <a:xfrm>
              <a:off x="-8078718" y="2918995"/>
              <a:ext cx="1127366" cy="310770"/>
            </a:xfrm>
            <a:custGeom>
              <a:avLst/>
              <a:gdLst>
                <a:gd name="connsiteX0" fmla="*/ 991252 w 1127366"/>
                <a:gd name="connsiteY0" fmla="*/ 15552 h 310770"/>
                <a:gd name="connsiteX1" fmla="*/ 792976 w 1127366"/>
                <a:gd name="connsiteY1" fmla="*/ 0 h 310770"/>
                <a:gd name="connsiteX2" fmla="*/ 0 w 1127366"/>
                <a:gd name="connsiteY2" fmla="*/ 310771 h 310770"/>
                <a:gd name="connsiteX3" fmla="*/ 1092384 w 1127366"/>
                <a:gd name="connsiteY3" fmla="*/ 310771 h 310770"/>
                <a:gd name="connsiteX4" fmla="*/ 1127367 w 1127366"/>
                <a:gd name="connsiteY4" fmla="*/ 248608 h 3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366" h="310770">
                  <a:moveTo>
                    <a:pt x="991252" y="15552"/>
                  </a:moveTo>
                  <a:cubicBezTo>
                    <a:pt x="925145" y="7754"/>
                    <a:pt x="862983" y="0"/>
                    <a:pt x="792976" y="0"/>
                  </a:cubicBezTo>
                  <a:cubicBezTo>
                    <a:pt x="498940" y="211"/>
                    <a:pt x="215790" y="111179"/>
                    <a:pt x="0" y="310771"/>
                  </a:cubicBezTo>
                  <a:lnTo>
                    <a:pt x="1092384" y="310771"/>
                  </a:lnTo>
                  <a:cubicBezTo>
                    <a:pt x="1107946" y="283566"/>
                    <a:pt x="1111848" y="279668"/>
                    <a:pt x="1127367" y="248608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5EA1AE50-B20B-BF38-2D85-A31F46ED230A}"/>
                </a:ext>
              </a:extLst>
            </p:cNvPr>
            <p:cNvSpPr/>
            <p:nvPr/>
          </p:nvSpPr>
          <p:spPr>
            <a:xfrm>
              <a:off x="-8449917" y="3338539"/>
              <a:ext cx="577235" cy="1006084"/>
            </a:xfrm>
            <a:custGeom>
              <a:avLst/>
              <a:gdLst>
                <a:gd name="connsiteX0" fmla="*/ 270154 w 577235"/>
                <a:gd name="connsiteY0" fmla="*/ 0 h 1006084"/>
                <a:gd name="connsiteX1" fmla="*/ 157448 w 577235"/>
                <a:gd name="connsiteY1" fmla="*/ 163139 h 1006084"/>
                <a:gd name="connsiteX2" fmla="*/ 29136 w 577235"/>
                <a:gd name="connsiteY2" fmla="*/ 1006084 h 1006084"/>
                <a:gd name="connsiteX3" fmla="*/ 577236 w 577235"/>
                <a:gd name="connsiteY3" fmla="*/ 62119 h 1006084"/>
                <a:gd name="connsiteX4" fmla="*/ 542253 w 577235"/>
                <a:gd name="connsiteY4" fmla="*/ 0 h 100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35" h="1006084">
                  <a:moveTo>
                    <a:pt x="270154" y="0"/>
                  </a:moveTo>
                  <a:cubicBezTo>
                    <a:pt x="226920" y="50245"/>
                    <a:pt x="189140" y="104931"/>
                    <a:pt x="157448" y="163139"/>
                  </a:cubicBezTo>
                  <a:cubicBezTo>
                    <a:pt x="1913" y="431154"/>
                    <a:pt x="-33069" y="730272"/>
                    <a:pt x="29136" y="1006084"/>
                  </a:cubicBezTo>
                  <a:lnTo>
                    <a:pt x="577236" y="62119"/>
                  </a:lnTo>
                  <a:cubicBezTo>
                    <a:pt x="561674" y="34958"/>
                    <a:pt x="557772" y="31060"/>
                    <a:pt x="542253" y="0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A98FDAA0-C0DD-7E17-FBA9-D41E536A17D9}"/>
                </a:ext>
              </a:extLst>
            </p:cNvPr>
            <p:cNvSpPr/>
            <p:nvPr/>
          </p:nvSpPr>
          <p:spPr>
            <a:xfrm>
              <a:off x="-6943635" y="2973360"/>
              <a:ext cx="750190" cy="943964"/>
            </a:xfrm>
            <a:custGeom>
              <a:avLst/>
              <a:gdLst>
                <a:gd name="connsiteX0" fmla="*/ 750190 w 750190"/>
                <a:gd name="connsiteY0" fmla="*/ 707010 h 943964"/>
                <a:gd name="connsiteX1" fmla="*/ 664707 w 750190"/>
                <a:gd name="connsiteY1" fmla="*/ 524420 h 943964"/>
                <a:gd name="connsiteX2" fmla="*/ 0 w 750190"/>
                <a:gd name="connsiteY2" fmla="*/ 0 h 943964"/>
                <a:gd name="connsiteX3" fmla="*/ 548056 w 750190"/>
                <a:gd name="connsiteY3" fmla="*/ 943965 h 943964"/>
                <a:gd name="connsiteX4" fmla="*/ 618064 w 750190"/>
                <a:gd name="connsiteY4" fmla="*/ 943965 h 94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190" h="943964">
                  <a:moveTo>
                    <a:pt x="750190" y="707010"/>
                  </a:moveTo>
                  <a:cubicBezTo>
                    <a:pt x="726869" y="644847"/>
                    <a:pt x="699689" y="582684"/>
                    <a:pt x="664707" y="524420"/>
                  </a:cubicBezTo>
                  <a:cubicBezTo>
                    <a:pt x="517783" y="271634"/>
                    <a:pt x="280149" y="84153"/>
                    <a:pt x="0" y="0"/>
                  </a:cubicBezTo>
                  <a:lnTo>
                    <a:pt x="548056" y="943965"/>
                  </a:lnTo>
                  <a:lnTo>
                    <a:pt x="618064" y="943965"/>
                  </a:ln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790E6D30-C43A-1917-DCB9-9CEDF9FFAD0C}"/>
                </a:ext>
              </a:extLst>
            </p:cNvPr>
            <p:cNvSpPr/>
            <p:nvPr/>
          </p:nvSpPr>
          <p:spPr>
            <a:xfrm>
              <a:off x="-6694858" y="3827957"/>
              <a:ext cx="575158" cy="1006127"/>
            </a:xfrm>
            <a:custGeom>
              <a:avLst/>
              <a:gdLst>
                <a:gd name="connsiteX0" fmla="*/ 544198 w 575158"/>
                <a:gd name="connsiteY0" fmla="*/ 0 h 1006127"/>
                <a:gd name="connsiteX1" fmla="*/ 0 w 575158"/>
                <a:gd name="connsiteY1" fmla="*/ 943965 h 1006127"/>
                <a:gd name="connsiteX2" fmla="*/ 34982 w 575158"/>
                <a:gd name="connsiteY2" fmla="*/ 1006127 h 1006127"/>
                <a:gd name="connsiteX3" fmla="*/ 307081 w 575158"/>
                <a:gd name="connsiteY3" fmla="*/ 1006127 h 1006127"/>
                <a:gd name="connsiteX4" fmla="*/ 419788 w 575158"/>
                <a:gd name="connsiteY4" fmla="*/ 842945 h 1006127"/>
                <a:gd name="connsiteX5" fmla="*/ 544198 w 575158"/>
                <a:gd name="connsiteY5" fmla="*/ 0 h 10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158" h="1006127">
                  <a:moveTo>
                    <a:pt x="544198" y="0"/>
                  </a:moveTo>
                  <a:lnTo>
                    <a:pt x="0" y="943965"/>
                  </a:lnTo>
                  <a:cubicBezTo>
                    <a:pt x="15519" y="971169"/>
                    <a:pt x="19420" y="975024"/>
                    <a:pt x="34982" y="1006127"/>
                  </a:cubicBezTo>
                  <a:lnTo>
                    <a:pt x="307081" y="1006127"/>
                  </a:lnTo>
                  <a:cubicBezTo>
                    <a:pt x="350308" y="955860"/>
                    <a:pt x="388087" y="901161"/>
                    <a:pt x="419788" y="842945"/>
                  </a:cubicBezTo>
                  <a:cubicBezTo>
                    <a:pt x="571421" y="574930"/>
                    <a:pt x="610261" y="275812"/>
                    <a:pt x="544198" y="0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6A351480-F008-4486-8002-8A5E944268C1}"/>
                </a:ext>
              </a:extLst>
            </p:cNvPr>
            <p:cNvSpPr/>
            <p:nvPr/>
          </p:nvSpPr>
          <p:spPr>
            <a:xfrm>
              <a:off x="-7623904" y="4938960"/>
              <a:ext cx="1131181" cy="310770"/>
            </a:xfrm>
            <a:custGeom>
              <a:avLst/>
              <a:gdLst>
                <a:gd name="connsiteX0" fmla="*/ 139929 w 1131181"/>
                <a:gd name="connsiteY0" fmla="*/ 295219 h 310770"/>
                <a:gd name="connsiteX1" fmla="*/ 338162 w 1131181"/>
                <a:gd name="connsiteY1" fmla="*/ 310771 h 310770"/>
                <a:gd name="connsiteX2" fmla="*/ 1131181 w 1131181"/>
                <a:gd name="connsiteY2" fmla="*/ 0 h 310770"/>
                <a:gd name="connsiteX3" fmla="*/ 34982 w 1131181"/>
                <a:gd name="connsiteY3" fmla="*/ 0 h 310770"/>
                <a:gd name="connsiteX4" fmla="*/ 0 w 1131181"/>
                <a:gd name="connsiteY4" fmla="*/ 62163 h 3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181" h="310770">
                  <a:moveTo>
                    <a:pt x="139929" y="295219"/>
                  </a:moveTo>
                  <a:cubicBezTo>
                    <a:pt x="206036" y="302973"/>
                    <a:pt x="268198" y="310771"/>
                    <a:pt x="338162" y="310771"/>
                  </a:cubicBezTo>
                  <a:cubicBezTo>
                    <a:pt x="632213" y="310571"/>
                    <a:pt x="915380" y="199602"/>
                    <a:pt x="1131181" y="0"/>
                  </a:cubicBezTo>
                  <a:lnTo>
                    <a:pt x="34982" y="0"/>
                  </a:lnTo>
                  <a:cubicBezTo>
                    <a:pt x="19420" y="27204"/>
                    <a:pt x="15562" y="31060"/>
                    <a:pt x="0" y="62163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A0868FEA-FD75-6358-BDDB-89CB080E0D2B}"/>
                </a:ext>
              </a:extLst>
            </p:cNvPr>
            <p:cNvSpPr/>
            <p:nvPr/>
          </p:nvSpPr>
          <p:spPr>
            <a:xfrm>
              <a:off x="-8381898" y="4255256"/>
              <a:ext cx="750233" cy="947863"/>
            </a:xfrm>
            <a:custGeom>
              <a:avLst/>
              <a:gdLst>
                <a:gd name="connsiteX0" fmla="*/ 0 w 750233"/>
                <a:gd name="connsiteY0" fmla="*/ 233100 h 947863"/>
                <a:gd name="connsiteX1" fmla="*/ 85527 w 750233"/>
                <a:gd name="connsiteY1" fmla="*/ 415646 h 947863"/>
                <a:gd name="connsiteX2" fmla="*/ 750234 w 750233"/>
                <a:gd name="connsiteY2" fmla="*/ 947864 h 947863"/>
                <a:gd name="connsiteX3" fmla="*/ 205992 w 750233"/>
                <a:gd name="connsiteY3" fmla="*/ 0 h 947863"/>
                <a:gd name="connsiteX4" fmla="*/ 136028 w 750233"/>
                <a:gd name="connsiteY4" fmla="*/ 0 h 94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233" h="947863">
                  <a:moveTo>
                    <a:pt x="0" y="233100"/>
                  </a:moveTo>
                  <a:cubicBezTo>
                    <a:pt x="23322" y="295262"/>
                    <a:pt x="50501" y="357382"/>
                    <a:pt x="85527" y="415646"/>
                  </a:cubicBezTo>
                  <a:cubicBezTo>
                    <a:pt x="240975" y="679892"/>
                    <a:pt x="478091" y="866164"/>
                    <a:pt x="750234" y="947864"/>
                  </a:cubicBezTo>
                  <a:lnTo>
                    <a:pt x="205992" y="0"/>
                  </a:lnTo>
                  <a:lnTo>
                    <a:pt x="136028" y="0"/>
                  </a:ln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F685C30C-02F4-3B38-7473-4BD4B04D186F}"/>
                </a:ext>
              </a:extLst>
            </p:cNvPr>
            <p:cNvSpPr/>
            <p:nvPr/>
          </p:nvSpPr>
          <p:spPr>
            <a:xfrm>
              <a:off x="-7884516" y="3482142"/>
              <a:ext cx="1209251" cy="1216008"/>
            </a:xfrm>
            <a:custGeom>
              <a:avLst/>
              <a:gdLst>
                <a:gd name="connsiteX0" fmla="*/ 1166337 w 1209251"/>
                <a:gd name="connsiteY0" fmla="*/ 734301 h 1216008"/>
                <a:gd name="connsiteX1" fmla="*/ 1127323 w 1209251"/>
                <a:gd name="connsiteY1" fmla="*/ 707096 h 1216008"/>
                <a:gd name="connsiteX2" fmla="*/ 1088309 w 1209251"/>
                <a:gd name="connsiteY2" fmla="*/ 633454 h 1216008"/>
                <a:gd name="connsiteX3" fmla="*/ 1088309 w 1209251"/>
                <a:gd name="connsiteY3" fmla="*/ 571118 h 1216008"/>
                <a:gd name="connsiteX4" fmla="*/ 1127323 w 1209251"/>
                <a:gd name="connsiteY4" fmla="*/ 497476 h 1216008"/>
                <a:gd name="connsiteX5" fmla="*/ 1166337 w 1209251"/>
                <a:gd name="connsiteY5" fmla="*/ 470271 h 1216008"/>
                <a:gd name="connsiteX6" fmla="*/ 1197418 w 1209251"/>
                <a:gd name="connsiteY6" fmla="*/ 446966 h 1216008"/>
                <a:gd name="connsiteX7" fmla="*/ 1131355 w 1209251"/>
                <a:gd name="connsiteY7" fmla="*/ 283696 h 1216008"/>
                <a:gd name="connsiteX8" fmla="*/ 1092341 w 1209251"/>
                <a:gd name="connsiteY8" fmla="*/ 291450 h 1216008"/>
                <a:gd name="connsiteX9" fmla="*/ 1045698 w 1209251"/>
                <a:gd name="connsiteY9" fmla="*/ 299204 h 1216008"/>
                <a:gd name="connsiteX10" fmla="*/ 967930 w 1209251"/>
                <a:gd name="connsiteY10" fmla="*/ 272043 h 1216008"/>
                <a:gd name="connsiteX11" fmla="*/ 925189 w 1209251"/>
                <a:gd name="connsiteY11" fmla="*/ 229288 h 1216008"/>
                <a:gd name="connsiteX12" fmla="*/ 897966 w 1209251"/>
                <a:gd name="connsiteY12" fmla="*/ 151617 h 1216008"/>
                <a:gd name="connsiteX13" fmla="*/ 905769 w 1209251"/>
                <a:gd name="connsiteY13" fmla="*/ 105005 h 1216008"/>
                <a:gd name="connsiteX14" fmla="*/ 913528 w 1209251"/>
                <a:gd name="connsiteY14" fmla="*/ 66018 h 1216008"/>
                <a:gd name="connsiteX15" fmla="*/ 750407 w 1209251"/>
                <a:gd name="connsiteY15" fmla="*/ 0 h 1216008"/>
                <a:gd name="connsiteX16" fmla="*/ 727086 w 1209251"/>
                <a:gd name="connsiteY16" fmla="*/ 31060 h 1216008"/>
                <a:gd name="connsiteX17" fmla="*/ 699863 w 1209251"/>
                <a:gd name="connsiteY17" fmla="*/ 70047 h 1216008"/>
                <a:gd name="connsiteX18" fmla="*/ 626170 w 1209251"/>
                <a:gd name="connsiteY18" fmla="*/ 109034 h 1216008"/>
                <a:gd name="connsiteX19" fmla="*/ 563792 w 1209251"/>
                <a:gd name="connsiteY19" fmla="*/ 109034 h 1216008"/>
                <a:gd name="connsiteX20" fmla="*/ 490099 w 1209251"/>
                <a:gd name="connsiteY20" fmla="*/ 70047 h 1216008"/>
                <a:gd name="connsiteX21" fmla="*/ 462876 w 1209251"/>
                <a:gd name="connsiteY21" fmla="*/ 31060 h 1216008"/>
                <a:gd name="connsiteX22" fmla="*/ 443456 w 1209251"/>
                <a:gd name="connsiteY22" fmla="*/ 3855 h 1216008"/>
                <a:gd name="connsiteX23" fmla="*/ 280162 w 1209251"/>
                <a:gd name="connsiteY23" fmla="*/ 69917 h 1216008"/>
                <a:gd name="connsiteX24" fmla="*/ 287965 w 1209251"/>
                <a:gd name="connsiteY24" fmla="*/ 108904 h 1216008"/>
                <a:gd name="connsiteX25" fmla="*/ 295724 w 1209251"/>
                <a:gd name="connsiteY25" fmla="*/ 155515 h 1216008"/>
                <a:gd name="connsiteX26" fmla="*/ 268501 w 1209251"/>
                <a:gd name="connsiteY26" fmla="*/ 233230 h 1216008"/>
                <a:gd name="connsiteX27" fmla="*/ 229487 w 1209251"/>
                <a:gd name="connsiteY27" fmla="*/ 279841 h 1216008"/>
                <a:gd name="connsiteX28" fmla="*/ 151720 w 1209251"/>
                <a:gd name="connsiteY28" fmla="*/ 307045 h 1216008"/>
                <a:gd name="connsiteX29" fmla="*/ 105077 w 1209251"/>
                <a:gd name="connsiteY29" fmla="*/ 299248 h 1216008"/>
                <a:gd name="connsiteX30" fmla="*/ 66063 w 1209251"/>
                <a:gd name="connsiteY30" fmla="*/ 291494 h 1216008"/>
                <a:gd name="connsiteX31" fmla="*/ 0 w 1209251"/>
                <a:gd name="connsiteY31" fmla="*/ 454633 h 1216008"/>
                <a:gd name="connsiteX32" fmla="*/ 31081 w 1209251"/>
                <a:gd name="connsiteY32" fmla="*/ 477939 h 1216008"/>
                <a:gd name="connsiteX33" fmla="*/ 70095 w 1209251"/>
                <a:gd name="connsiteY33" fmla="*/ 505143 h 1216008"/>
                <a:gd name="connsiteX34" fmla="*/ 109108 w 1209251"/>
                <a:gd name="connsiteY34" fmla="*/ 578785 h 1216008"/>
                <a:gd name="connsiteX35" fmla="*/ 109108 w 1209251"/>
                <a:gd name="connsiteY35" fmla="*/ 641121 h 1216008"/>
                <a:gd name="connsiteX36" fmla="*/ 70095 w 1209251"/>
                <a:gd name="connsiteY36" fmla="*/ 714764 h 1216008"/>
                <a:gd name="connsiteX37" fmla="*/ 31081 w 1209251"/>
                <a:gd name="connsiteY37" fmla="*/ 741968 h 1216008"/>
                <a:gd name="connsiteX38" fmla="*/ 0 w 1209251"/>
                <a:gd name="connsiteY38" fmla="*/ 765274 h 1216008"/>
                <a:gd name="connsiteX39" fmla="*/ 66063 w 1209251"/>
                <a:gd name="connsiteY39" fmla="*/ 928413 h 1216008"/>
                <a:gd name="connsiteX40" fmla="*/ 105077 w 1209251"/>
                <a:gd name="connsiteY40" fmla="*/ 920659 h 1216008"/>
                <a:gd name="connsiteX41" fmla="*/ 151720 w 1209251"/>
                <a:gd name="connsiteY41" fmla="*/ 912905 h 1216008"/>
                <a:gd name="connsiteX42" fmla="*/ 229487 w 1209251"/>
                <a:gd name="connsiteY42" fmla="*/ 940066 h 1216008"/>
                <a:gd name="connsiteX43" fmla="*/ 272229 w 1209251"/>
                <a:gd name="connsiteY43" fmla="*/ 986677 h 1216008"/>
                <a:gd name="connsiteX44" fmla="*/ 299452 w 1209251"/>
                <a:gd name="connsiteY44" fmla="*/ 1064392 h 1216008"/>
                <a:gd name="connsiteX45" fmla="*/ 291649 w 1209251"/>
                <a:gd name="connsiteY45" fmla="*/ 1111003 h 1216008"/>
                <a:gd name="connsiteX46" fmla="*/ 283890 w 1209251"/>
                <a:gd name="connsiteY46" fmla="*/ 1149990 h 1216008"/>
                <a:gd name="connsiteX47" fmla="*/ 447141 w 1209251"/>
                <a:gd name="connsiteY47" fmla="*/ 1216008 h 1216008"/>
                <a:gd name="connsiteX48" fmla="*/ 470462 w 1209251"/>
                <a:gd name="connsiteY48" fmla="*/ 1184948 h 1216008"/>
                <a:gd name="connsiteX49" fmla="*/ 497685 w 1209251"/>
                <a:gd name="connsiteY49" fmla="*/ 1145961 h 1216008"/>
                <a:gd name="connsiteX50" fmla="*/ 571378 w 1209251"/>
                <a:gd name="connsiteY50" fmla="*/ 1106974 h 1216008"/>
                <a:gd name="connsiteX51" fmla="*/ 633539 w 1209251"/>
                <a:gd name="connsiteY51" fmla="*/ 1106974 h 1216008"/>
                <a:gd name="connsiteX52" fmla="*/ 707232 w 1209251"/>
                <a:gd name="connsiteY52" fmla="*/ 1145961 h 1216008"/>
                <a:gd name="connsiteX53" fmla="*/ 734455 w 1209251"/>
                <a:gd name="connsiteY53" fmla="*/ 1184948 h 1216008"/>
                <a:gd name="connsiteX54" fmla="*/ 757777 w 1209251"/>
                <a:gd name="connsiteY54" fmla="*/ 1216008 h 1216008"/>
                <a:gd name="connsiteX55" fmla="*/ 921461 w 1209251"/>
                <a:gd name="connsiteY55" fmla="*/ 1149947 h 1216008"/>
                <a:gd name="connsiteX56" fmla="*/ 913701 w 1209251"/>
                <a:gd name="connsiteY56" fmla="*/ 1110959 h 1216008"/>
                <a:gd name="connsiteX57" fmla="*/ 905942 w 1209251"/>
                <a:gd name="connsiteY57" fmla="*/ 1064348 h 1216008"/>
                <a:gd name="connsiteX58" fmla="*/ 933122 w 1209251"/>
                <a:gd name="connsiteY58" fmla="*/ 986634 h 1216008"/>
                <a:gd name="connsiteX59" fmla="*/ 979765 w 1209251"/>
                <a:gd name="connsiteY59" fmla="*/ 943921 h 1216008"/>
                <a:gd name="connsiteX60" fmla="*/ 1057532 w 1209251"/>
                <a:gd name="connsiteY60" fmla="*/ 916717 h 1216008"/>
                <a:gd name="connsiteX61" fmla="*/ 1104175 w 1209251"/>
                <a:gd name="connsiteY61" fmla="*/ 924515 h 1216008"/>
                <a:gd name="connsiteX62" fmla="*/ 1143189 w 1209251"/>
                <a:gd name="connsiteY62" fmla="*/ 932269 h 1216008"/>
                <a:gd name="connsiteX63" fmla="*/ 1209252 w 1209251"/>
                <a:gd name="connsiteY63" fmla="*/ 769129 h 1216008"/>
                <a:gd name="connsiteX64" fmla="*/ 598774 w 1209251"/>
                <a:gd name="connsiteY64" fmla="*/ 839176 h 1216008"/>
                <a:gd name="connsiteX65" fmla="*/ 365515 w 1209251"/>
                <a:gd name="connsiteY65" fmla="*/ 606076 h 1216008"/>
                <a:gd name="connsiteX66" fmla="*/ 598774 w 1209251"/>
                <a:gd name="connsiteY66" fmla="*/ 372977 h 1216008"/>
                <a:gd name="connsiteX67" fmla="*/ 832033 w 1209251"/>
                <a:gd name="connsiteY67" fmla="*/ 606076 h 1216008"/>
                <a:gd name="connsiteX68" fmla="*/ 598774 w 1209251"/>
                <a:gd name="connsiteY68" fmla="*/ 839176 h 121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09251" h="1216008">
                  <a:moveTo>
                    <a:pt x="1166337" y="734301"/>
                  </a:moveTo>
                  <a:lnTo>
                    <a:pt x="1127323" y="707096"/>
                  </a:lnTo>
                  <a:cubicBezTo>
                    <a:pt x="1103537" y="689973"/>
                    <a:pt x="1089109" y="662739"/>
                    <a:pt x="1088309" y="633454"/>
                  </a:cubicBezTo>
                  <a:lnTo>
                    <a:pt x="1088309" y="571118"/>
                  </a:lnTo>
                  <a:cubicBezTo>
                    <a:pt x="1088309" y="543957"/>
                    <a:pt x="1103872" y="512854"/>
                    <a:pt x="1127323" y="497476"/>
                  </a:cubicBezTo>
                  <a:lnTo>
                    <a:pt x="1166337" y="470271"/>
                  </a:lnTo>
                  <a:lnTo>
                    <a:pt x="1197418" y="446966"/>
                  </a:lnTo>
                  <a:cubicBezTo>
                    <a:pt x="1185887" y="388572"/>
                    <a:pt x="1162436" y="337888"/>
                    <a:pt x="1131355" y="283696"/>
                  </a:cubicBezTo>
                  <a:lnTo>
                    <a:pt x="1092341" y="291450"/>
                  </a:lnTo>
                  <a:lnTo>
                    <a:pt x="1045698" y="299204"/>
                  </a:lnTo>
                  <a:cubicBezTo>
                    <a:pt x="1018475" y="303103"/>
                    <a:pt x="983493" y="291450"/>
                    <a:pt x="967930" y="272043"/>
                  </a:cubicBezTo>
                  <a:lnTo>
                    <a:pt x="925189" y="229288"/>
                  </a:lnTo>
                  <a:cubicBezTo>
                    <a:pt x="905769" y="209881"/>
                    <a:pt x="897966" y="174922"/>
                    <a:pt x="897966" y="151617"/>
                  </a:cubicBezTo>
                  <a:lnTo>
                    <a:pt x="905769" y="105005"/>
                  </a:lnTo>
                  <a:lnTo>
                    <a:pt x="913528" y="66018"/>
                  </a:lnTo>
                  <a:cubicBezTo>
                    <a:pt x="862239" y="37059"/>
                    <a:pt x="807408" y="14868"/>
                    <a:pt x="750407" y="0"/>
                  </a:cubicBezTo>
                  <a:lnTo>
                    <a:pt x="727086" y="31060"/>
                  </a:lnTo>
                  <a:lnTo>
                    <a:pt x="699863" y="70047"/>
                  </a:lnTo>
                  <a:cubicBezTo>
                    <a:pt x="688202" y="89454"/>
                    <a:pt x="653220" y="109034"/>
                    <a:pt x="626170" y="109034"/>
                  </a:cubicBezTo>
                  <a:lnTo>
                    <a:pt x="563792" y="109034"/>
                  </a:lnTo>
                  <a:cubicBezTo>
                    <a:pt x="536612" y="109034"/>
                    <a:pt x="505488" y="93526"/>
                    <a:pt x="490099" y="70047"/>
                  </a:cubicBezTo>
                  <a:lnTo>
                    <a:pt x="462876" y="31060"/>
                  </a:lnTo>
                  <a:lnTo>
                    <a:pt x="443456" y="3855"/>
                  </a:lnTo>
                  <a:cubicBezTo>
                    <a:pt x="385109" y="19407"/>
                    <a:pt x="334608" y="42843"/>
                    <a:pt x="280162" y="69917"/>
                  </a:cubicBezTo>
                  <a:lnTo>
                    <a:pt x="287965" y="108904"/>
                  </a:lnTo>
                  <a:lnTo>
                    <a:pt x="295724" y="155515"/>
                  </a:lnTo>
                  <a:cubicBezTo>
                    <a:pt x="299625" y="182720"/>
                    <a:pt x="287965" y="217678"/>
                    <a:pt x="268501" y="233230"/>
                  </a:cubicBezTo>
                  <a:lnTo>
                    <a:pt x="229487" y="279841"/>
                  </a:lnTo>
                  <a:cubicBezTo>
                    <a:pt x="210024" y="299248"/>
                    <a:pt x="175042" y="307045"/>
                    <a:pt x="151720" y="307045"/>
                  </a:cubicBezTo>
                  <a:lnTo>
                    <a:pt x="105077" y="299248"/>
                  </a:lnTo>
                  <a:lnTo>
                    <a:pt x="66063" y="291494"/>
                  </a:lnTo>
                  <a:cubicBezTo>
                    <a:pt x="37109" y="342806"/>
                    <a:pt x="14904" y="397639"/>
                    <a:pt x="0" y="454633"/>
                  </a:cubicBezTo>
                  <a:lnTo>
                    <a:pt x="31081" y="477939"/>
                  </a:lnTo>
                  <a:lnTo>
                    <a:pt x="70095" y="505143"/>
                  </a:lnTo>
                  <a:cubicBezTo>
                    <a:pt x="89515" y="520695"/>
                    <a:pt x="109108" y="551754"/>
                    <a:pt x="109108" y="578785"/>
                  </a:cubicBezTo>
                  <a:lnTo>
                    <a:pt x="109108" y="641121"/>
                  </a:lnTo>
                  <a:cubicBezTo>
                    <a:pt x="109108" y="668282"/>
                    <a:pt x="93546" y="699386"/>
                    <a:pt x="70095" y="714764"/>
                  </a:cubicBezTo>
                  <a:lnTo>
                    <a:pt x="31081" y="741968"/>
                  </a:lnTo>
                  <a:lnTo>
                    <a:pt x="0" y="765274"/>
                  </a:lnTo>
                  <a:cubicBezTo>
                    <a:pt x="15562" y="823538"/>
                    <a:pt x="39014" y="874048"/>
                    <a:pt x="66063" y="928413"/>
                  </a:cubicBezTo>
                  <a:lnTo>
                    <a:pt x="105077" y="920659"/>
                  </a:lnTo>
                  <a:lnTo>
                    <a:pt x="151720" y="912905"/>
                  </a:lnTo>
                  <a:cubicBezTo>
                    <a:pt x="178943" y="909006"/>
                    <a:pt x="213925" y="920659"/>
                    <a:pt x="229487" y="940066"/>
                  </a:cubicBezTo>
                  <a:lnTo>
                    <a:pt x="272229" y="986677"/>
                  </a:lnTo>
                  <a:cubicBezTo>
                    <a:pt x="291649" y="1006128"/>
                    <a:pt x="299452" y="1041086"/>
                    <a:pt x="299452" y="1064392"/>
                  </a:cubicBezTo>
                  <a:lnTo>
                    <a:pt x="291649" y="1111003"/>
                  </a:lnTo>
                  <a:lnTo>
                    <a:pt x="283890" y="1149990"/>
                  </a:lnTo>
                  <a:cubicBezTo>
                    <a:pt x="335237" y="1178925"/>
                    <a:pt x="390108" y="1201114"/>
                    <a:pt x="447141" y="1216008"/>
                  </a:cubicBezTo>
                  <a:lnTo>
                    <a:pt x="470462" y="1184948"/>
                  </a:lnTo>
                  <a:lnTo>
                    <a:pt x="497685" y="1145961"/>
                  </a:lnTo>
                  <a:cubicBezTo>
                    <a:pt x="514820" y="1122191"/>
                    <a:pt x="542073" y="1107773"/>
                    <a:pt x="571378" y="1106974"/>
                  </a:cubicBezTo>
                  <a:lnTo>
                    <a:pt x="633539" y="1106974"/>
                  </a:lnTo>
                  <a:cubicBezTo>
                    <a:pt x="660762" y="1106974"/>
                    <a:pt x="691887" y="1122526"/>
                    <a:pt x="707232" y="1145961"/>
                  </a:cubicBezTo>
                  <a:lnTo>
                    <a:pt x="734455" y="1184948"/>
                  </a:lnTo>
                  <a:lnTo>
                    <a:pt x="757777" y="1216008"/>
                  </a:lnTo>
                  <a:cubicBezTo>
                    <a:pt x="814728" y="1200440"/>
                    <a:pt x="869663" y="1178268"/>
                    <a:pt x="921461" y="1149947"/>
                  </a:cubicBezTo>
                  <a:lnTo>
                    <a:pt x="913701" y="1110959"/>
                  </a:lnTo>
                  <a:lnTo>
                    <a:pt x="905942" y="1064348"/>
                  </a:lnTo>
                  <a:cubicBezTo>
                    <a:pt x="902041" y="1037144"/>
                    <a:pt x="913701" y="1002185"/>
                    <a:pt x="933122" y="986634"/>
                  </a:cubicBezTo>
                  <a:lnTo>
                    <a:pt x="979765" y="943921"/>
                  </a:lnTo>
                  <a:cubicBezTo>
                    <a:pt x="999228" y="924515"/>
                    <a:pt x="1034210" y="916717"/>
                    <a:pt x="1057532" y="916717"/>
                  </a:cubicBezTo>
                  <a:lnTo>
                    <a:pt x="1104175" y="924515"/>
                  </a:lnTo>
                  <a:lnTo>
                    <a:pt x="1143189" y="932269"/>
                  </a:lnTo>
                  <a:cubicBezTo>
                    <a:pt x="1172143" y="880956"/>
                    <a:pt x="1194348" y="826123"/>
                    <a:pt x="1209252" y="769129"/>
                  </a:cubicBezTo>
                  <a:close/>
                  <a:moveTo>
                    <a:pt x="598774" y="839176"/>
                  </a:moveTo>
                  <a:cubicBezTo>
                    <a:pt x="469949" y="839176"/>
                    <a:pt x="365515" y="734814"/>
                    <a:pt x="365515" y="606076"/>
                  </a:cubicBezTo>
                  <a:cubicBezTo>
                    <a:pt x="365515" y="477339"/>
                    <a:pt x="469949" y="372977"/>
                    <a:pt x="598774" y="372977"/>
                  </a:cubicBezTo>
                  <a:cubicBezTo>
                    <a:pt x="727599" y="372977"/>
                    <a:pt x="832033" y="477339"/>
                    <a:pt x="832033" y="606076"/>
                  </a:cubicBezTo>
                  <a:cubicBezTo>
                    <a:pt x="831581" y="734626"/>
                    <a:pt x="727412" y="838725"/>
                    <a:pt x="598774" y="839176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F2FF3BD-FB1E-9D3B-928C-56965476552A}"/>
              </a:ext>
            </a:extLst>
          </p:cNvPr>
          <p:cNvGrpSpPr/>
          <p:nvPr/>
        </p:nvGrpSpPr>
        <p:grpSpPr>
          <a:xfrm>
            <a:off x="5000152" y="6871612"/>
            <a:ext cx="1865560" cy="270167"/>
            <a:chOff x="5000152" y="6457089"/>
            <a:chExt cx="1865560" cy="270167"/>
          </a:xfrm>
        </p:grpSpPr>
        <p:pic>
          <p:nvPicPr>
            <p:cNvPr id="153" name="Graphic 152">
              <a:extLst>
                <a:ext uri="{FF2B5EF4-FFF2-40B4-BE49-F238E27FC236}">
                  <a16:creationId xmlns:a16="http://schemas.microsoft.com/office/drawing/2014/main" id="{3126C320-6858-4DEA-0401-63D182566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00152" y="6499899"/>
              <a:ext cx="174722" cy="174722"/>
            </a:xfrm>
            <a:prstGeom prst="rect">
              <a:avLst/>
            </a:prstGeom>
          </p:spPr>
        </p:pic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0DA6969-D471-9A0B-DBE2-20389BC90A49}"/>
                </a:ext>
              </a:extLst>
            </p:cNvPr>
            <p:cNvSpPr/>
            <p:nvPr/>
          </p:nvSpPr>
          <p:spPr>
            <a:xfrm>
              <a:off x="5263058" y="6457089"/>
              <a:ext cx="1602654" cy="2701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586691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rPr>
                <a:t>Microsoft Fabric</a:t>
              </a:r>
            </a:p>
          </p:txBody>
        </p: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CFA34441-B326-C1F9-2685-14F0C5A8E67D}"/>
              </a:ext>
            </a:extLst>
          </p:cNvPr>
          <p:cNvSpPr/>
          <p:nvPr/>
        </p:nvSpPr>
        <p:spPr>
          <a:xfrm>
            <a:off x="7156157" y="2992084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>
            <a:gsLst>
              <a:gs pos="0">
                <a:srgbClr val="827826"/>
              </a:gs>
              <a:gs pos="100000">
                <a:srgbClr val="89392B"/>
              </a:gs>
            </a:gsLst>
            <a:lin ang="8100000" scaled="0"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DA5E43"/>
                  </a:gs>
                  <a:gs pos="100000">
                    <a:srgbClr val="A8992F"/>
                  </a:gs>
                </a:gsLst>
                <a:lin ang="0" scaled="0"/>
              </a:gra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48" name="Freeform 447">
            <a:extLst>
              <a:ext uri="{FF2B5EF4-FFF2-40B4-BE49-F238E27FC236}">
                <a16:creationId xmlns:a16="http://schemas.microsoft.com/office/drawing/2014/main" id="{8EE991C5-E3AA-21F6-AB45-9E662B14F548}"/>
              </a:ext>
            </a:extLst>
          </p:cNvPr>
          <p:cNvSpPr/>
          <p:nvPr/>
        </p:nvSpPr>
        <p:spPr>
          <a:xfrm>
            <a:off x="8300078" y="3115033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>
            <a:gsLst>
              <a:gs pos="0">
                <a:srgbClr val="827826"/>
              </a:gs>
              <a:gs pos="100000">
                <a:srgbClr val="89392B"/>
              </a:gs>
            </a:gsLst>
            <a:lin ang="8100000" scaled="0"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DA5E43"/>
                  </a:gs>
                  <a:gs pos="100000">
                    <a:srgbClr val="A8992F"/>
                  </a:gs>
                </a:gsLst>
                <a:lin ang="0" scaled="0"/>
              </a:gra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49" name="Freeform 448">
            <a:extLst>
              <a:ext uri="{FF2B5EF4-FFF2-40B4-BE49-F238E27FC236}">
                <a16:creationId xmlns:a16="http://schemas.microsoft.com/office/drawing/2014/main" id="{1ADD1F93-D16D-B593-8A48-3D340E123FA0}"/>
              </a:ext>
            </a:extLst>
          </p:cNvPr>
          <p:cNvSpPr/>
          <p:nvPr/>
        </p:nvSpPr>
        <p:spPr>
          <a:xfrm>
            <a:off x="9416045" y="3430351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>
            <a:gsLst>
              <a:gs pos="0">
                <a:srgbClr val="827826"/>
              </a:gs>
              <a:gs pos="100000">
                <a:srgbClr val="89392B"/>
              </a:gs>
            </a:gsLst>
            <a:lin ang="8100000" scaled="0"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DA5E43"/>
                  </a:gs>
                  <a:gs pos="100000">
                    <a:srgbClr val="A8992F"/>
                  </a:gs>
                </a:gsLst>
                <a:lin ang="0" scaled="0"/>
              </a:gra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51" name="Freeform 450">
            <a:extLst>
              <a:ext uri="{FF2B5EF4-FFF2-40B4-BE49-F238E27FC236}">
                <a16:creationId xmlns:a16="http://schemas.microsoft.com/office/drawing/2014/main" id="{5230055E-1736-7987-D9CB-531E2739C1BA}"/>
              </a:ext>
            </a:extLst>
          </p:cNvPr>
          <p:cNvSpPr/>
          <p:nvPr/>
        </p:nvSpPr>
        <p:spPr>
          <a:xfrm>
            <a:off x="10528096" y="3995384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>
            <a:gsLst>
              <a:gs pos="0">
                <a:srgbClr val="827826"/>
              </a:gs>
              <a:gs pos="100000">
                <a:srgbClr val="89392B"/>
              </a:gs>
            </a:gsLst>
            <a:lin ang="8100000" scaled="0"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DA5E43"/>
                  </a:gs>
                  <a:gs pos="100000">
                    <a:srgbClr val="A8992F"/>
                  </a:gs>
                </a:gsLst>
                <a:lin ang="0" scaled="0"/>
              </a:gra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53" name="Freeform 452">
            <a:extLst>
              <a:ext uri="{FF2B5EF4-FFF2-40B4-BE49-F238E27FC236}">
                <a16:creationId xmlns:a16="http://schemas.microsoft.com/office/drawing/2014/main" id="{9C1CE2ED-F234-0C88-2DB8-6A11B2192DCD}"/>
              </a:ext>
            </a:extLst>
          </p:cNvPr>
          <p:cNvSpPr/>
          <p:nvPr/>
        </p:nvSpPr>
        <p:spPr>
          <a:xfrm>
            <a:off x="11645772" y="4892849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>
            <a:gsLst>
              <a:gs pos="0">
                <a:srgbClr val="827826"/>
              </a:gs>
              <a:gs pos="100000">
                <a:srgbClr val="89392B"/>
              </a:gs>
            </a:gsLst>
            <a:lin ang="8100000" scaled="0"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DA5E43"/>
                  </a:gs>
                  <a:gs pos="100000">
                    <a:srgbClr val="A8992F"/>
                  </a:gs>
                </a:gsLst>
                <a:lin ang="0" scaled="0"/>
              </a:gra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54" name="Freeform 453">
            <a:extLst>
              <a:ext uri="{FF2B5EF4-FFF2-40B4-BE49-F238E27FC236}">
                <a16:creationId xmlns:a16="http://schemas.microsoft.com/office/drawing/2014/main" id="{6E6151D4-63D5-3CA3-7E99-5970CF711A17}"/>
              </a:ext>
            </a:extLst>
          </p:cNvPr>
          <p:cNvSpPr/>
          <p:nvPr/>
        </p:nvSpPr>
        <p:spPr>
          <a:xfrm>
            <a:off x="12763947" y="6480491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>
            <a:gsLst>
              <a:gs pos="0">
                <a:srgbClr val="827826"/>
              </a:gs>
              <a:gs pos="100000">
                <a:srgbClr val="89392B"/>
              </a:gs>
            </a:gsLst>
            <a:lin ang="8100000" scaled="0"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DA5E43"/>
                  </a:gs>
                  <a:gs pos="100000">
                    <a:srgbClr val="A8992F"/>
                  </a:gs>
                </a:gsLst>
                <a:lin ang="0" scaled="0"/>
              </a:gra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0687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3"/>
            </a:gs>
            <a:gs pos="100000">
              <a:schemeClr val="tx1"/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429383-BF38-69FB-F295-74647156C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784677A-509B-0AF5-83B3-DACD19869BBE}"/>
              </a:ext>
            </a:extLst>
          </p:cNvPr>
          <p:cNvGrpSpPr/>
          <p:nvPr/>
        </p:nvGrpSpPr>
        <p:grpSpPr>
          <a:xfrm>
            <a:off x="1770133" y="3152607"/>
            <a:ext cx="11090134" cy="3485043"/>
            <a:chOff x="1770133" y="2601032"/>
            <a:chExt cx="11090134" cy="348504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864E730-FE92-5521-45BB-21AFE9D2D1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0133" y="2601032"/>
              <a:ext cx="5484263" cy="348504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E046E18-5DA7-85E3-8763-CDEC66AD62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5366" y="2601032"/>
              <a:ext cx="5484901" cy="348504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8E59E8C-B2DB-BBE5-EC8C-9E814BDB20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91180" y="4498433"/>
              <a:ext cx="9969087" cy="1587642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BABCFB3-6A61-72B3-2501-0E5AA88D93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2227" y="3600968"/>
              <a:ext cx="8848040" cy="2485107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3157FED-28FC-918F-B6AA-13F3C834B10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3274" y="3035935"/>
              <a:ext cx="7726993" cy="305014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7C3DBE6-28CF-9C8F-5A3C-4028C89CFF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54321" y="2720617"/>
              <a:ext cx="6605946" cy="336545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6167190-FFA3-2BBD-C12F-F627E7B5F5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079" y="2720617"/>
              <a:ext cx="4484188" cy="336545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D6D0BE4-5115-F165-BED8-B1D658EDB5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97126" y="3035935"/>
              <a:ext cx="3363141" cy="305014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F252682-8A36-65AE-A9D8-5E07C15E3E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18173" y="3600968"/>
              <a:ext cx="2242094" cy="2485107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F605266-5E11-32CB-9283-F95CAA1A1D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39220" y="4498433"/>
              <a:ext cx="1121047" cy="1587642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E788A3-1A5E-E46D-48CF-1337BF89BC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0133" y="6086075"/>
              <a:ext cx="11090134" cy="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30995A2-E40C-C29F-AEF9-D44EF9B888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0133" y="3600968"/>
              <a:ext cx="2242094" cy="2485107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0DCD63F-5D25-6332-251D-8FC0834938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0133" y="3035935"/>
              <a:ext cx="3363141" cy="305014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36DBCDA-6406-F13D-1C9C-7545A3FC6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0133" y="2720617"/>
              <a:ext cx="4484188" cy="336545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ACDA436-15F6-F82D-FE43-F9A5B5200F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0133" y="2720617"/>
              <a:ext cx="6605946" cy="336545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D840760-66E4-0F82-E114-E7219CD47D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0133" y="3035935"/>
              <a:ext cx="7726993" cy="305014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FC83166-A139-4B15-587D-E53CC01902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0133" y="3600968"/>
              <a:ext cx="8848040" cy="2485107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8780C7A-022B-A2ED-C961-A510EAE9C4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70133" y="4498433"/>
              <a:ext cx="9969087" cy="1587642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5DED504-AB07-3550-4354-2B6CE44F86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180" y="3035935"/>
              <a:ext cx="2242094" cy="146249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3D5B960-49AA-6A09-E20E-310BBA5FF2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180" y="2720617"/>
              <a:ext cx="3363141" cy="1777816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2F4B69-4D56-5505-4C2D-45FE9C9AC5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180" y="2601032"/>
              <a:ext cx="4363216" cy="1897401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0BC0BB5-2E06-BECC-A53C-9409D67AA4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180" y="2720617"/>
              <a:ext cx="5484899" cy="1777816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30E8DB0-B21D-1F39-C6C9-A22F7B86A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180" y="3035935"/>
              <a:ext cx="6605946" cy="146249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7331243-954A-A879-B899-444A468F83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180" y="3600968"/>
              <a:ext cx="7726993" cy="89746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19DC4FB-19FF-4490-61D5-2B9C3CED29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180" y="4498433"/>
              <a:ext cx="8848040" cy="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0550CF6-2523-77EE-BB22-D41C0AA672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2227" y="3035935"/>
              <a:ext cx="1121047" cy="56503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97D04B1-6644-8E6D-9339-F8824E2142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2227" y="2720617"/>
              <a:ext cx="2242094" cy="880351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11B174C-8CB5-A953-38D0-E2D960C3DB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2227" y="2601032"/>
              <a:ext cx="3242169" cy="999936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5067EA4-C726-45D9-2FFF-1CBC45C63C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2227" y="2720617"/>
              <a:ext cx="4363852" cy="880351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D447414-4D20-3174-B742-1205457D96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2227" y="3035935"/>
              <a:ext cx="5484899" cy="56503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6DDA3AA-1156-CCB3-6BED-D09956BE79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2227" y="3600968"/>
              <a:ext cx="6605946" cy="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7BCAD52-BCD2-5AAD-4077-7527E34B96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2227" y="3600968"/>
              <a:ext cx="7726993" cy="89746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AB4AC9E-E844-A165-F0C5-C5B3398155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2227" y="3600968"/>
              <a:ext cx="8848040" cy="2485107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BE4102F-8BA5-5E90-3F9F-BF9A60904C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3274" y="2720617"/>
              <a:ext cx="1121047" cy="31531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69DAE34-352E-1E0F-153E-8EF2726791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3274" y="2601032"/>
              <a:ext cx="2121122" cy="43490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3575AB9-57F7-4D2F-08BD-AAA9BE8770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3274" y="2720617"/>
              <a:ext cx="3242805" cy="31531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2BE41B3-06A4-B663-5C98-607208F8B4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3274" y="3035935"/>
              <a:ext cx="4363852" cy="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962545-80AA-45CE-0956-63F63640A0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3274" y="3035935"/>
              <a:ext cx="5484899" cy="56503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3A7C9EB-77AA-A5B1-67B1-79E2BAD019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3274" y="3035935"/>
              <a:ext cx="6605946" cy="146249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07761AF-5384-8772-DE91-C89AE9E039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3274" y="3035935"/>
              <a:ext cx="7726993" cy="305014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6B52117-16FF-A804-5887-F93569B058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4321" y="2601032"/>
              <a:ext cx="1000075" cy="11958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195E45E-F243-8598-AEEE-FFAD524578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4321" y="2601032"/>
              <a:ext cx="1000075" cy="11958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4C51760-B578-6D6F-B55F-03A54BBBE7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5366" y="2601032"/>
              <a:ext cx="1000713" cy="11958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EDE2B71-E9C7-AC23-2B31-F67A062EC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5366" y="2601032"/>
              <a:ext cx="2121760" cy="43490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44B6B83-41E3-F447-F28D-2C25B8B6CC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5366" y="2601032"/>
              <a:ext cx="3242807" cy="999936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ECFAE90-0CBD-A9EE-692C-D81D9C7D17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5366" y="2601032"/>
              <a:ext cx="4363854" cy="1897401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145BB73-4882-2563-15E1-47F5E5184A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5366" y="2601032"/>
              <a:ext cx="5484901" cy="348504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D617CA7-F47B-CAB8-A934-798087B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079" y="2720617"/>
              <a:ext cx="1121047" cy="31531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9946AA3-C703-9ED7-C0EF-1165091628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079" y="2720617"/>
              <a:ext cx="2242094" cy="880351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F4E7785-6182-F424-57BA-F682AE1161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079" y="2720617"/>
              <a:ext cx="3363141" cy="1777816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C9C345E-F04B-72C6-5963-05A3E95AC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079" y="2720617"/>
              <a:ext cx="4484188" cy="336545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709EF57-041E-5C3D-3ABF-6E3AAED856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97126" y="3035935"/>
              <a:ext cx="1121047" cy="56503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294EA65-DC2B-31FA-3123-C7DFF93C88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97126" y="3035935"/>
              <a:ext cx="2242094" cy="146249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C8664D6-0E68-ED1A-CA76-4FB3328FBDD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97126" y="3035935"/>
              <a:ext cx="3363141" cy="305014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35ACB68-BDC9-B1EB-8711-73ACD0D4D5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18173" y="3600968"/>
              <a:ext cx="1121047" cy="89746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FCCED2C-07CE-539A-C3D7-51B300C07A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18173" y="3600968"/>
              <a:ext cx="2242094" cy="2485107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CF490AD-A3FD-4C84-CB4F-44476AE15D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39220" y="4498433"/>
              <a:ext cx="1121047" cy="1587642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0497F30-F6C5-068B-A1E1-F165B5ACC4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76079" y="2720617"/>
              <a:ext cx="1121047" cy="31531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BAFB998-2BBE-03FA-341E-59F8A789E3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375366" y="2601032"/>
              <a:ext cx="1000713" cy="11958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1439075-9193-E876-A5D9-5432B0B6A6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4321" y="2601032"/>
              <a:ext cx="1000075" cy="11958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614F695-36DA-D981-C89C-EF6A8A0F7C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33274" y="2720617"/>
              <a:ext cx="1121047" cy="31531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68573D6-F755-6522-E097-2B20495ADC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2227" y="3035935"/>
              <a:ext cx="1121047" cy="565033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FCA3B2A-BA8D-9A61-9216-9A6F2F294F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180" y="3600968"/>
              <a:ext cx="1121047" cy="897465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6820310-469E-4FF4-C631-477520CC50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0133" y="4498433"/>
              <a:ext cx="1121047" cy="1587642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24F8CAD-7D85-C7A4-A90E-238C5DE712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54321" y="2720617"/>
              <a:ext cx="2142547" cy="500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9E4A90C-3642-5B89-DC2B-D4BEE1950A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54321" y="2720617"/>
              <a:ext cx="3242805" cy="31531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A58A74C-CF23-A2DC-BF77-BEA683FDA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54321" y="2720617"/>
              <a:ext cx="4363852" cy="880351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62C4E17-2A00-5E26-C569-9BB638199D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54321" y="2720617"/>
              <a:ext cx="5484899" cy="1777816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1A0FC906-627D-486F-4797-B5793EEFDE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54321" y="2720617"/>
              <a:ext cx="6605946" cy="3365458"/>
            </a:xfrm>
            <a:prstGeom prst="line">
              <a:avLst/>
            </a:prstGeom>
            <a:ln w="6350">
              <a:gradFill flip="none" rotWithShape="1">
                <a:gsLst>
                  <a:gs pos="100000">
                    <a:schemeClr val="accent4">
                      <a:alpha val="50000"/>
                    </a:schemeClr>
                  </a:gs>
                  <a:gs pos="0">
                    <a:schemeClr val="accent1">
                      <a:alpha val="3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FFB7B42-AEBA-0DAF-4DA9-277D56BE7A7D}"/>
              </a:ext>
            </a:extLst>
          </p:cNvPr>
          <p:cNvSpPr/>
          <p:nvPr/>
        </p:nvSpPr>
        <p:spPr>
          <a:xfrm>
            <a:off x="4750181" y="4902515"/>
            <a:ext cx="5136922" cy="2247595"/>
          </a:xfrm>
          <a:prstGeom prst="roundRect">
            <a:avLst>
              <a:gd name="adj" fmla="val 11784"/>
            </a:avLst>
          </a:prstGeom>
          <a:solidFill>
            <a:srgbClr val="89C3D7"/>
          </a:solidFill>
          <a:ln w="6350">
            <a:solidFill>
              <a:srgbClr val="8CC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43B35C-7309-7E0C-00BC-22EDFEECCBF6}"/>
              </a:ext>
            </a:extLst>
          </p:cNvPr>
          <p:cNvSpPr/>
          <p:nvPr/>
        </p:nvSpPr>
        <p:spPr>
          <a:xfrm>
            <a:off x="4750181" y="4398019"/>
            <a:ext cx="5136922" cy="2247595"/>
          </a:xfrm>
          <a:prstGeom prst="roundRect">
            <a:avLst>
              <a:gd name="adj" fmla="val 11784"/>
            </a:avLst>
          </a:prstGeom>
          <a:solidFill>
            <a:srgbClr val="98D4EA"/>
          </a:solidFill>
          <a:ln w="6350">
            <a:solidFill>
              <a:srgbClr val="8CC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116309-59E8-0A90-C8B4-A04EF829BCD2}"/>
              </a:ext>
            </a:extLst>
          </p:cNvPr>
          <p:cNvSpPr/>
          <p:nvPr/>
        </p:nvSpPr>
        <p:spPr>
          <a:xfrm>
            <a:off x="2096669" y="7407261"/>
            <a:ext cx="2469388" cy="51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r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Data Foundation</a:t>
            </a: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</a:t>
            </a:r>
          </a:p>
          <a:p>
            <a:pPr marL="0" marR="0" lvl="0" indent="0" algn="r" defTabSz="586691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C487B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Consistently structured data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AF15A2-7D02-B38B-3B1E-8035E60FF3D8}"/>
              </a:ext>
            </a:extLst>
          </p:cNvPr>
          <p:cNvSpPr/>
          <p:nvPr/>
        </p:nvSpPr>
        <p:spPr>
          <a:xfrm>
            <a:off x="10072970" y="7407261"/>
            <a:ext cx="2469388" cy="51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Domain Expertise</a:t>
            </a: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</a:t>
            </a:r>
          </a:p>
          <a:p>
            <a:pPr marL="0" marR="0" lvl="0" indent="0" algn="l" defTabSz="586691" rtl="0" eaLnBrk="1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1C487B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Data, templates, applications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075E958-6D58-DD6C-5AAD-E71BDEF472D6}"/>
              </a:ext>
            </a:extLst>
          </p:cNvPr>
          <p:cNvGrpSpPr/>
          <p:nvPr/>
        </p:nvGrpSpPr>
        <p:grpSpPr>
          <a:xfrm>
            <a:off x="5161770" y="7291886"/>
            <a:ext cx="387780" cy="201655"/>
            <a:chOff x="6152633" y="3913603"/>
            <a:chExt cx="2267323" cy="1179060"/>
          </a:xfrm>
          <a:solidFill>
            <a:srgbClr val="0285BC"/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4DB7A4E-3234-A0EA-80EA-A5C6DFCE0E84}"/>
                </a:ext>
              </a:extLst>
            </p:cNvPr>
            <p:cNvSpPr/>
            <p:nvPr/>
          </p:nvSpPr>
          <p:spPr>
            <a:xfrm rot="10800000">
              <a:off x="6152633" y="4290665"/>
              <a:ext cx="2267323" cy="801998"/>
            </a:xfrm>
            <a:custGeom>
              <a:avLst/>
              <a:gdLst>
                <a:gd name="connsiteX0" fmla="*/ 1056936 w 1629103"/>
                <a:gd name="connsiteY0" fmla="*/ 1091499 h 1091499"/>
                <a:gd name="connsiteX1" fmla="*/ 572167 w 1629103"/>
                <a:gd name="connsiteY1" fmla="*/ 1091499 h 1091499"/>
                <a:gd name="connsiteX2" fmla="*/ 587917 w 1629103"/>
                <a:gd name="connsiteY2" fmla="*/ 1040763 h 1091499"/>
                <a:gd name="connsiteX3" fmla="*/ 595096 w 1629103"/>
                <a:gd name="connsiteY3" fmla="*/ 969549 h 1091499"/>
                <a:gd name="connsiteX4" fmla="*/ 241738 w 1629103"/>
                <a:gd name="connsiteY4" fmla="*/ 616191 h 1091499"/>
                <a:gd name="connsiteX5" fmla="*/ 185626 w 1629103"/>
                <a:gd name="connsiteY5" fmla="*/ 621848 h 1091499"/>
                <a:gd name="connsiteX6" fmla="*/ 0 w 1629103"/>
                <a:gd name="connsiteY6" fmla="*/ 0 h 1091499"/>
                <a:gd name="connsiteX7" fmla="*/ 1629103 w 1629103"/>
                <a:gd name="connsiteY7" fmla="*/ 0 h 1091499"/>
                <a:gd name="connsiteX8" fmla="*/ 1443477 w 1629103"/>
                <a:gd name="connsiteY8" fmla="*/ 621848 h 1091499"/>
                <a:gd name="connsiteX9" fmla="*/ 1387366 w 1629103"/>
                <a:gd name="connsiteY9" fmla="*/ 616191 h 1091499"/>
                <a:gd name="connsiteX10" fmla="*/ 1034008 w 1629103"/>
                <a:gd name="connsiteY10" fmla="*/ 969549 h 1091499"/>
                <a:gd name="connsiteX11" fmla="*/ 1041187 w 1629103"/>
                <a:gd name="connsiteY11" fmla="*/ 1040763 h 109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9103" h="1091499">
                  <a:moveTo>
                    <a:pt x="1056936" y="1091499"/>
                  </a:moveTo>
                  <a:lnTo>
                    <a:pt x="572167" y="1091499"/>
                  </a:lnTo>
                  <a:lnTo>
                    <a:pt x="587917" y="1040763"/>
                  </a:lnTo>
                  <a:cubicBezTo>
                    <a:pt x="592624" y="1017760"/>
                    <a:pt x="595096" y="993943"/>
                    <a:pt x="595096" y="969549"/>
                  </a:cubicBezTo>
                  <a:cubicBezTo>
                    <a:pt x="595096" y="774395"/>
                    <a:pt x="436892" y="616191"/>
                    <a:pt x="241738" y="616191"/>
                  </a:cubicBezTo>
                  <a:lnTo>
                    <a:pt x="185626" y="621848"/>
                  </a:lnTo>
                  <a:lnTo>
                    <a:pt x="0" y="0"/>
                  </a:lnTo>
                  <a:lnTo>
                    <a:pt x="1629103" y="0"/>
                  </a:lnTo>
                  <a:lnTo>
                    <a:pt x="1443477" y="621848"/>
                  </a:lnTo>
                  <a:lnTo>
                    <a:pt x="1387366" y="616191"/>
                  </a:lnTo>
                  <a:cubicBezTo>
                    <a:pt x="1192212" y="616191"/>
                    <a:pt x="1034008" y="774395"/>
                    <a:pt x="1034008" y="969549"/>
                  </a:cubicBezTo>
                  <a:cubicBezTo>
                    <a:pt x="1034008" y="993943"/>
                    <a:pt x="1036480" y="1017760"/>
                    <a:pt x="1041187" y="10407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EA0E29A4-28AE-E33E-1819-0F2969602943}"/>
                </a:ext>
              </a:extLst>
            </p:cNvPr>
            <p:cNvSpPr/>
            <p:nvPr/>
          </p:nvSpPr>
          <p:spPr>
            <a:xfrm>
              <a:off x="6758458" y="3913603"/>
              <a:ext cx="1055673" cy="45343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7A88E70-5B9F-F4C9-FCFF-91BA1FA32741}"/>
              </a:ext>
            </a:extLst>
          </p:cNvPr>
          <p:cNvGrpSpPr/>
          <p:nvPr/>
        </p:nvGrpSpPr>
        <p:grpSpPr>
          <a:xfrm>
            <a:off x="6421060" y="7291886"/>
            <a:ext cx="387780" cy="201655"/>
            <a:chOff x="6152633" y="3913603"/>
            <a:chExt cx="2267323" cy="1179060"/>
          </a:xfrm>
          <a:solidFill>
            <a:srgbClr val="0285BC"/>
          </a:solidFill>
        </p:grpSpPr>
        <p:sp>
          <p:nvSpPr>
            <p:cNvPr id="456" name="Freeform 455">
              <a:extLst>
                <a:ext uri="{FF2B5EF4-FFF2-40B4-BE49-F238E27FC236}">
                  <a16:creationId xmlns:a16="http://schemas.microsoft.com/office/drawing/2014/main" id="{BADF7E6F-ACA3-8207-5C8E-5344E9D589EA}"/>
                </a:ext>
              </a:extLst>
            </p:cNvPr>
            <p:cNvSpPr/>
            <p:nvPr/>
          </p:nvSpPr>
          <p:spPr>
            <a:xfrm rot="10800000">
              <a:off x="6152633" y="4290665"/>
              <a:ext cx="2267323" cy="801998"/>
            </a:xfrm>
            <a:custGeom>
              <a:avLst/>
              <a:gdLst>
                <a:gd name="connsiteX0" fmla="*/ 1056936 w 1629103"/>
                <a:gd name="connsiteY0" fmla="*/ 1091499 h 1091499"/>
                <a:gd name="connsiteX1" fmla="*/ 572167 w 1629103"/>
                <a:gd name="connsiteY1" fmla="*/ 1091499 h 1091499"/>
                <a:gd name="connsiteX2" fmla="*/ 587917 w 1629103"/>
                <a:gd name="connsiteY2" fmla="*/ 1040763 h 1091499"/>
                <a:gd name="connsiteX3" fmla="*/ 595096 w 1629103"/>
                <a:gd name="connsiteY3" fmla="*/ 969549 h 1091499"/>
                <a:gd name="connsiteX4" fmla="*/ 241738 w 1629103"/>
                <a:gd name="connsiteY4" fmla="*/ 616191 h 1091499"/>
                <a:gd name="connsiteX5" fmla="*/ 185626 w 1629103"/>
                <a:gd name="connsiteY5" fmla="*/ 621848 h 1091499"/>
                <a:gd name="connsiteX6" fmla="*/ 0 w 1629103"/>
                <a:gd name="connsiteY6" fmla="*/ 0 h 1091499"/>
                <a:gd name="connsiteX7" fmla="*/ 1629103 w 1629103"/>
                <a:gd name="connsiteY7" fmla="*/ 0 h 1091499"/>
                <a:gd name="connsiteX8" fmla="*/ 1443477 w 1629103"/>
                <a:gd name="connsiteY8" fmla="*/ 621848 h 1091499"/>
                <a:gd name="connsiteX9" fmla="*/ 1387366 w 1629103"/>
                <a:gd name="connsiteY9" fmla="*/ 616191 h 1091499"/>
                <a:gd name="connsiteX10" fmla="*/ 1034008 w 1629103"/>
                <a:gd name="connsiteY10" fmla="*/ 969549 h 1091499"/>
                <a:gd name="connsiteX11" fmla="*/ 1041187 w 1629103"/>
                <a:gd name="connsiteY11" fmla="*/ 1040763 h 109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9103" h="1091499">
                  <a:moveTo>
                    <a:pt x="1056936" y="1091499"/>
                  </a:moveTo>
                  <a:lnTo>
                    <a:pt x="572167" y="1091499"/>
                  </a:lnTo>
                  <a:lnTo>
                    <a:pt x="587917" y="1040763"/>
                  </a:lnTo>
                  <a:cubicBezTo>
                    <a:pt x="592624" y="1017760"/>
                    <a:pt x="595096" y="993943"/>
                    <a:pt x="595096" y="969549"/>
                  </a:cubicBezTo>
                  <a:cubicBezTo>
                    <a:pt x="595096" y="774395"/>
                    <a:pt x="436892" y="616191"/>
                    <a:pt x="241738" y="616191"/>
                  </a:cubicBezTo>
                  <a:lnTo>
                    <a:pt x="185626" y="621848"/>
                  </a:lnTo>
                  <a:lnTo>
                    <a:pt x="0" y="0"/>
                  </a:lnTo>
                  <a:lnTo>
                    <a:pt x="1629103" y="0"/>
                  </a:lnTo>
                  <a:lnTo>
                    <a:pt x="1443477" y="621848"/>
                  </a:lnTo>
                  <a:lnTo>
                    <a:pt x="1387366" y="616191"/>
                  </a:lnTo>
                  <a:cubicBezTo>
                    <a:pt x="1192212" y="616191"/>
                    <a:pt x="1034008" y="774395"/>
                    <a:pt x="1034008" y="969549"/>
                  </a:cubicBezTo>
                  <a:cubicBezTo>
                    <a:pt x="1034008" y="993943"/>
                    <a:pt x="1036480" y="1017760"/>
                    <a:pt x="1041187" y="10407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57" name="Triangle 456">
              <a:extLst>
                <a:ext uri="{FF2B5EF4-FFF2-40B4-BE49-F238E27FC236}">
                  <a16:creationId xmlns:a16="http://schemas.microsoft.com/office/drawing/2014/main" id="{55A3309D-EBD1-9860-3A0A-BC206856A797}"/>
                </a:ext>
              </a:extLst>
            </p:cNvPr>
            <p:cNvSpPr/>
            <p:nvPr/>
          </p:nvSpPr>
          <p:spPr>
            <a:xfrm>
              <a:off x="6758458" y="3913603"/>
              <a:ext cx="1055673" cy="45343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4F7C5060-3151-098E-906A-485C19182CAA}"/>
              </a:ext>
            </a:extLst>
          </p:cNvPr>
          <p:cNvGrpSpPr/>
          <p:nvPr/>
        </p:nvGrpSpPr>
        <p:grpSpPr>
          <a:xfrm>
            <a:off x="7835521" y="7291886"/>
            <a:ext cx="387780" cy="201655"/>
            <a:chOff x="6152633" y="3913603"/>
            <a:chExt cx="2267323" cy="1179060"/>
          </a:xfrm>
          <a:solidFill>
            <a:srgbClr val="0285BC"/>
          </a:solidFill>
        </p:grpSpPr>
        <p:sp>
          <p:nvSpPr>
            <p:cNvPr id="459" name="Freeform 458">
              <a:extLst>
                <a:ext uri="{FF2B5EF4-FFF2-40B4-BE49-F238E27FC236}">
                  <a16:creationId xmlns:a16="http://schemas.microsoft.com/office/drawing/2014/main" id="{ED832659-1CD8-E182-95A2-47BA3CF1EE4D}"/>
                </a:ext>
              </a:extLst>
            </p:cNvPr>
            <p:cNvSpPr/>
            <p:nvPr/>
          </p:nvSpPr>
          <p:spPr>
            <a:xfrm rot="10800000">
              <a:off x="6152633" y="4290665"/>
              <a:ext cx="2267323" cy="801998"/>
            </a:xfrm>
            <a:custGeom>
              <a:avLst/>
              <a:gdLst>
                <a:gd name="connsiteX0" fmla="*/ 1056936 w 1629103"/>
                <a:gd name="connsiteY0" fmla="*/ 1091499 h 1091499"/>
                <a:gd name="connsiteX1" fmla="*/ 572167 w 1629103"/>
                <a:gd name="connsiteY1" fmla="*/ 1091499 h 1091499"/>
                <a:gd name="connsiteX2" fmla="*/ 587917 w 1629103"/>
                <a:gd name="connsiteY2" fmla="*/ 1040763 h 1091499"/>
                <a:gd name="connsiteX3" fmla="*/ 595096 w 1629103"/>
                <a:gd name="connsiteY3" fmla="*/ 969549 h 1091499"/>
                <a:gd name="connsiteX4" fmla="*/ 241738 w 1629103"/>
                <a:gd name="connsiteY4" fmla="*/ 616191 h 1091499"/>
                <a:gd name="connsiteX5" fmla="*/ 185626 w 1629103"/>
                <a:gd name="connsiteY5" fmla="*/ 621848 h 1091499"/>
                <a:gd name="connsiteX6" fmla="*/ 0 w 1629103"/>
                <a:gd name="connsiteY6" fmla="*/ 0 h 1091499"/>
                <a:gd name="connsiteX7" fmla="*/ 1629103 w 1629103"/>
                <a:gd name="connsiteY7" fmla="*/ 0 h 1091499"/>
                <a:gd name="connsiteX8" fmla="*/ 1443477 w 1629103"/>
                <a:gd name="connsiteY8" fmla="*/ 621848 h 1091499"/>
                <a:gd name="connsiteX9" fmla="*/ 1387366 w 1629103"/>
                <a:gd name="connsiteY9" fmla="*/ 616191 h 1091499"/>
                <a:gd name="connsiteX10" fmla="*/ 1034008 w 1629103"/>
                <a:gd name="connsiteY10" fmla="*/ 969549 h 1091499"/>
                <a:gd name="connsiteX11" fmla="*/ 1041187 w 1629103"/>
                <a:gd name="connsiteY11" fmla="*/ 1040763 h 109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9103" h="1091499">
                  <a:moveTo>
                    <a:pt x="1056936" y="1091499"/>
                  </a:moveTo>
                  <a:lnTo>
                    <a:pt x="572167" y="1091499"/>
                  </a:lnTo>
                  <a:lnTo>
                    <a:pt x="587917" y="1040763"/>
                  </a:lnTo>
                  <a:cubicBezTo>
                    <a:pt x="592624" y="1017760"/>
                    <a:pt x="595096" y="993943"/>
                    <a:pt x="595096" y="969549"/>
                  </a:cubicBezTo>
                  <a:cubicBezTo>
                    <a:pt x="595096" y="774395"/>
                    <a:pt x="436892" y="616191"/>
                    <a:pt x="241738" y="616191"/>
                  </a:cubicBezTo>
                  <a:lnTo>
                    <a:pt x="185626" y="621848"/>
                  </a:lnTo>
                  <a:lnTo>
                    <a:pt x="0" y="0"/>
                  </a:lnTo>
                  <a:lnTo>
                    <a:pt x="1629103" y="0"/>
                  </a:lnTo>
                  <a:lnTo>
                    <a:pt x="1443477" y="621848"/>
                  </a:lnTo>
                  <a:lnTo>
                    <a:pt x="1387366" y="616191"/>
                  </a:lnTo>
                  <a:cubicBezTo>
                    <a:pt x="1192212" y="616191"/>
                    <a:pt x="1034008" y="774395"/>
                    <a:pt x="1034008" y="969549"/>
                  </a:cubicBezTo>
                  <a:cubicBezTo>
                    <a:pt x="1034008" y="993943"/>
                    <a:pt x="1036480" y="1017760"/>
                    <a:pt x="1041187" y="10407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60" name="Triangle 459">
              <a:extLst>
                <a:ext uri="{FF2B5EF4-FFF2-40B4-BE49-F238E27FC236}">
                  <a16:creationId xmlns:a16="http://schemas.microsoft.com/office/drawing/2014/main" id="{6FE4DE6C-71EC-72A0-4B34-B999D0CA258A}"/>
                </a:ext>
              </a:extLst>
            </p:cNvPr>
            <p:cNvSpPr/>
            <p:nvPr/>
          </p:nvSpPr>
          <p:spPr>
            <a:xfrm>
              <a:off x="6758458" y="3913603"/>
              <a:ext cx="1055673" cy="45343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74904E1D-037F-2D4D-689D-264121C4A786}"/>
              </a:ext>
            </a:extLst>
          </p:cNvPr>
          <p:cNvGrpSpPr/>
          <p:nvPr/>
        </p:nvGrpSpPr>
        <p:grpSpPr>
          <a:xfrm>
            <a:off x="9094811" y="7291886"/>
            <a:ext cx="387780" cy="201655"/>
            <a:chOff x="6152633" y="3913603"/>
            <a:chExt cx="2267323" cy="1179060"/>
          </a:xfrm>
          <a:solidFill>
            <a:srgbClr val="0285BC"/>
          </a:solidFill>
        </p:grpSpPr>
        <p:sp>
          <p:nvSpPr>
            <p:cNvPr id="468" name="Freeform 467">
              <a:extLst>
                <a:ext uri="{FF2B5EF4-FFF2-40B4-BE49-F238E27FC236}">
                  <a16:creationId xmlns:a16="http://schemas.microsoft.com/office/drawing/2014/main" id="{684899FC-C77A-B311-44A4-BB3491AE6A38}"/>
                </a:ext>
              </a:extLst>
            </p:cNvPr>
            <p:cNvSpPr/>
            <p:nvPr/>
          </p:nvSpPr>
          <p:spPr>
            <a:xfrm rot="10800000">
              <a:off x="6152633" y="4290665"/>
              <a:ext cx="2267323" cy="801998"/>
            </a:xfrm>
            <a:custGeom>
              <a:avLst/>
              <a:gdLst>
                <a:gd name="connsiteX0" fmla="*/ 1056936 w 1629103"/>
                <a:gd name="connsiteY0" fmla="*/ 1091499 h 1091499"/>
                <a:gd name="connsiteX1" fmla="*/ 572167 w 1629103"/>
                <a:gd name="connsiteY1" fmla="*/ 1091499 h 1091499"/>
                <a:gd name="connsiteX2" fmla="*/ 587917 w 1629103"/>
                <a:gd name="connsiteY2" fmla="*/ 1040763 h 1091499"/>
                <a:gd name="connsiteX3" fmla="*/ 595096 w 1629103"/>
                <a:gd name="connsiteY3" fmla="*/ 969549 h 1091499"/>
                <a:gd name="connsiteX4" fmla="*/ 241738 w 1629103"/>
                <a:gd name="connsiteY4" fmla="*/ 616191 h 1091499"/>
                <a:gd name="connsiteX5" fmla="*/ 185626 w 1629103"/>
                <a:gd name="connsiteY5" fmla="*/ 621848 h 1091499"/>
                <a:gd name="connsiteX6" fmla="*/ 0 w 1629103"/>
                <a:gd name="connsiteY6" fmla="*/ 0 h 1091499"/>
                <a:gd name="connsiteX7" fmla="*/ 1629103 w 1629103"/>
                <a:gd name="connsiteY7" fmla="*/ 0 h 1091499"/>
                <a:gd name="connsiteX8" fmla="*/ 1443477 w 1629103"/>
                <a:gd name="connsiteY8" fmla="*/ 621848 h 1091499"/>
                <a:gd name="connsiteX9" fmla="*/ 1387366 w 1629103"/>
                <a:gd name="connsiteY9" fmla="*/ 616191 h 1091499"/>
                <a:gd name="connsiteX10" fmla="*/ 1034008 w 1629103"/>
                <a:gd name="connsiteY10" fmla="*/ 969549 h 1091499"/>
                <a:gd name="connsiteX11" fmla="*/ 1041187 w 1629103"/>
                <a:gd name="connsiteY11" fmla="*/ 1040763 h 1091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9103" h="1091499">
                  <a:moveTo>
                    <a:pt x="1056936" y="1091499"/>
                  </a:moveTo>
                  <a:lnTo>
                    <a:pt x="572167" y="1091499"/>
                  </a:lnTo>
                  <a:lnTo>
                    <a:pt x="587917" y="1040763"/>
                  </a:lnTo>
                  <a:cubicBezTo>
                    <a:pt x="592624" y="1017760"/>
                    <a:pt x="595096" y="993943"/>
                    <a:pt x="595096" y="969549"/>
                  </a:cubicBezTo>
                  <a:cubicBezTo>
                    <a:pt x="595096" y="774395"/>
                    <a:pt x="436892" y="616191"/>
                    <a:pt x="241738" y="616191"/>
                  </a:cubicBezTo>
                  <a:lnTo>
                    <a:pt x="185626" y="621848"/>
                  </a:lnTo>
                  <a:lnTo>
                    <a:pt x="0" y="0"/>
                  </a:lnTo>
                  <a:lnTo>
                    <a:pt x="1629103" y="0"/>
                  </a:lnTo>
                  <a:lnTo>
                    <a:pt x="1443477" y="621848"/>
                  </a:lnTo>
                  <a:lnTo>
                    <a:pt x="1387366" y="616191"/>
                  </a:lnTo>
                  <a:cubicBezTo>
                    <a:pt x="1192212" y="616191"/>
                    <a:pt x="1034008" y="774395"/>
                    <a:pt x="1034008" y="969549"/>
                  </a:cubicBezTo>
                  <a:cubicBezTo>
                    <a:pt x="1034008" y="993943"/>
                    <a:pt x="1036480" y="1017760"/>
                    <a:pt x="1041187" y="1040763"/>
                  </a:cubicBezTo>
                  <a:close/>
                </a:path>
              </a:pathLst>
            </a:cu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716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469" name="Triangle 468">
              <a:extLst>
                <a:ext uri="{FF2B5EF4-FFF2-40B4-BE49-F238E27FC236}">
                  <a16:creationId xmlns:a16="http://schemas.microsoft.com/office/drawing/2014/main" id="{DECC8D22-DFD7-F91E-4DB2-7866F79A0302}"/>
                </a:ext>
              </a:extLst>
            </p:cNvPr>
            <p:cNvSpPr/>
            <p:nvPr/>
          </p:nvSpPr>
          <p:spPr>
            <a:xfrm>
              <a:off x="6758458" y="3913603"/>
              <a:ext cx="1055673" cy="453433"/>
            </a:xfrm>
            <a:prstGeom prst="triangl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716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</p:grpSp>
      <p:sp>
        <p:nvSpPr>
          <p:cNvPr id="470" name="Freeform 469">
            <a:extLst>
              <a:ext uri="{FF2B5EF4-FFF2-40B4-BE49-F238E27FC236}">
                <a16:creationId xmlns:a16="http://schemas.microsoft.com/office/drawing/2014/main" id="{2AF7CEFF-9C05-A13D-0021-0B60EDD62FF2}"/>
              </a:ext>
            </a:extLst>
          </p:cNvPr>
          <p:cNvSpPr/>
          <p:nvPr/>
        </p:nvSpPr>
        <p:spPr>
          <a:xfrm>
            <a:off x="4750181" y="5931142"/>
            <a:ext cx="5136922" cy="927651"/>
          </a:xfrm>
          <a:custGeom>
            <a:avLst/>
            <a:gdLst>
              <a:gd name="connsiteX0" fmla="*/ 0 w 5136922"/>
              <a:gd name="connsiteY0" fmla="*/ 0 h 927651"/>
              <a:gd name="connsiteX1" fmla="*/ 5136922 w 5136922"/>
              <a:gd name="connsiteY1" fmla="*/ 0 h 927651"/>
              <a:gd name="connsiteX2" fmla="*/ 5136922 w 5136922"/>
              <a:gd name="connsiteY2" fmla="*/ 662794 h 927651"/>
              <a:gd name="connsiteX3" fmla="*/ 4872065 w 5136922"/>
              <a:gd name="connsiteY3" fmla="*/ 927651 h 927651"/>
              <a:gd name="connsiteX4" fmla="*/ 264857 w 5136922"/>
              <a:gd name="connsiteY4" fmla="*/ 927651 h 927651"/>
              <a:gd name="connsiteX5" fmla="*/ 0 w 5136922"/>
              <a:gd name="connsiteY5" fmla="*/ 662794 h 92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6922" h="927651">
                <a:moveTo>
                  <a:pt x="0" y="0"/>
                </a:moveTo>
                <a:lnTo>
                  <a:pt x="5136922" y="0"/>
                </a:lnTo>
                <a:lnTo>
                  <a:pt x="5136922" y="662794"/>
                </a:lnTo>
                <a:cubicBezTo>
                  <a:pt x="5136922" y="809070"/>
                  <a:pt x="5018341" y="927651"/>
                  <a:pt x="4872065" y="927651"/>
                </a:cubicBezTo>
                <a:lnTo>
                  <a:pt x="264857" y="927651"/>
                </a:lnTo>
                <a:cubicBezTo>
                  <a:pt x="118581" y="927651"/>
                  <a:pt x="0" y="809070"/>
                  <a:pt x="0" y="662794"/>
                </a:cubicBezTo>
                <a:close/>
              </a:path>
            </a:pathLst>
          </a:custGeom>
          <a:solidFill>
            <a:srgbClr val="98D4EA"/>
          </a:solidFill>
          <a:ln w="6350">
            <a:solidFill>
              <a:srgbClr val="8CC3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71" name="Freeform 470">
            <a:extLst>
              <a:ext uri="{FF2B5EF4-FFF2-40B4-BE49-F238E27FC236}">
                <a16:creationId xmlns:a16="http://schemas.microsoft.com/office/drawing/2014/main" id="{BE37596F-C485-C1F5-9E63-5CBA91D5327C}"/>
              </a:ext>
            </a:extLst>
          </p:cNvPr>
          <p:cNvSpPr/>
          <p:nvPr/>
        </p:nvSpPr>
        <p:spPr>
          <a:xfrm>
            <a:off x="4750181" y="4682053"/>
            <a:ext cx="5136922" cy="1889514"/>
          </a:xfrm>
          <a:custGeom>
            <a:avLst/>
            <a:gdLst>
              <a:gd name="connsiteX0" fmla="*/ 273581 w 5136922"/>
              <a:gd name="connsiteY0" fmla="*/ 0 h 1889514"/>
              <a:gd name="connsiteX1" fmla="*/ 4863341 w 5136922"/>
              <a:gd name="connsiteY1" fmla="*/ 0 h 1889514"/>
              <a:gd name="connsiteX2" fmla="*/ 5136922 w 5136922"/>
              <a:gd name="connsiteY2" fmla="*/ 273581 h 1889514"/>
              <a:gd name="connsiteX3" fmla="*/ 5136922 w 5136922"/>
              <a:gd name="connsiteY3" fmla="*/ 380345 h 1889514"/>
              <a:gd name="connsiteX4" fmla="*/ 5136922 w 5136922"/>
              <a:gd name="connsiteY4" fmla="*/ 1509169 h 1889514"/>
              <a:gd name="connsiteX5" fmla="*/ 5136922 w 5136922"/>
              <a:gd name="connsiteY5" fmla="*/ 1615933 h 1889514"/>
              <a:gd name="connsiteX6" fmla="*/ 4863341 w 5136922"/>
              <a:gd name="connsiteY6" fmla="*/ 1889514 h 1889514"/>
              <a:gd name="connsiteX7" fmla="*/ 273581 w 5136922"/>
              <a:gd name="connsiteY7" fmla="*/ 1889514 h 1889514"/>
              <a:gd name="connsiteX8" fmla="*/ 0 w 5136922"/>
              <a:gd name="connsiteY8" fmla="*/ 1615933 h 1889514"/>
              <a:gd name="connsiteX9" fmla="*/ 0 w 5136922"/>
              <a:gd name="connsiteY9" fmla="*/ 1509169 h 1889514"/>
              <a:gd name="connsiteX10" fmla="*/ 0 w 5136922"/>
              <a:gd name="connsiteY10" fmla="*/ 380345 h 1889514"/>
              <a:gd name="connsiteX11" fmla="*/ 0 w 5136922"/>
              <a:gd name="connsiteY11" fmla="*/ 273581 h 1889514"/>
              <a:gd name="connsiteX12" fmla="*/ 273581 w 5136922"/>
              <a:gd name="connsiteY12" fmla="*/ 0 h 188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6922" h="1889514">
                <a:moveTo>
                  <a:pt x="273581" y="0"/>
                </a:moveTo>
                <a:lnTo>
                  <a:pt x="4863341" y="0"/>
                </a:lnTo>
                <a:cubicBezTo>
                  <a:pt x="5014436" y="0"/>
                  <a:pt x="5136922" y="122486"/>
                  <a:pt x="5136922" y="273581"/>
                </a:cubicBezTo>
                <a:lnTo>
                  <a:pt x="5136922" y="380345"/>
                </a:lnTo>
                <a:lnTo>
                  <a:pt x="5136922" y="1509169"/>
                </a:lnTo>
                <a:lnTo>
                  <a:pt x="5136922" y="1615933"/>
                </a:lnTo>
                <a:cubicBezTo>
                  <a:pt x="5136922" y="1767028"/>
                  <a:pt x="5014436" y="1889514"/>
                  <a:pt x="4863341" y="1889514"/>
                </a:cubicBezTo>
                <a:lnTo>
                  <a:pt x="273581" y="1889514"/>
                </a:lnTo>
                <a:cubicBezTo>
                  <a:pt x="122486" y="1889514"/>
                  <a:pt x="0" y="1767028"/>
                  <a:pt x="0" y="1615933"/>
                </a:cubicBezTo>
                <a:lnTo>
                  <a:pt x="0" y="1509169"/>
                </a:lnTo>
                <a:lnTo>
                  <a:pt x="0" y="380345"/>
                </a:lnTo>
                <a:lnTo>
                  <a:pt x="0" y="273581"/>
                </a:lnTo>
                <a:cubicBezTo>
                  <a:pt x="0" y="122486"/>
                  <a:pt x="122486" y="0"/>
                  <a:pt x="273581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37160" rtlCol="0" anchor="t"/>
          <a:lstStyle/>
          <a:p>
            <a:pPr marL="0" marR="0" lvl="0" indent="0" algn="ctr" defTabSz="108365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-5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Helvetica Light"/>
            </a:endParaRPr>
          </a:p>
        </p:txBody>
      </p: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35052026-8182-669C-6EEE-115833BE8488}"/>
              </a:ext>
            </a:extLst>
          </p:cNvPr>
          <p:cNvGrpSpPr/>
          <p:nvPr/>
        </p:nvGrpSpPr>
        <p:grpSpPr>
          <a:xfrm>
            <a:off x="4762145" y="7414684"/>
            <a:ext cx="2453767" cy="352699"/>
            <a:chOff x="4951914" y="4612942"/>
            <a:chExt cx="3134810" cy="450590"/>
          </a:xfrm>
          <a:gradFill>
            <a:gsLst>
              <a:gs pos="0">
                <a:srgbClr val="02A3B8"/>
              </a:gs>
              <a:gs pos="100000">
                <a:srgbClr val="0267BD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483" name="Rounded Rectangle 482">
              <a:extLst>
                <a:ext uri="{FF2B5EF4-FFF2-40B4-BE49-F238E27FC236}">
                  <a16:creationId xmlns:a16="http://schemas.microsoft.com/office/drawing/2014/main" id="{4766C784-43A9-C56D-7F54-A539D3821D4C}"/>
                </a:ext>
              </a:extLst>
            </p:cNvPr>
            <p:cNvSpPr/>
            <p:nvPr/>
          </p:nvSpPr>
          <p:spPr>
            <a:xfrm flipH="1">
              <a:off x="6567302" y="4612945"/>
              <a:ext cx="1519422" cy="450587"/>
            </a:xfrm>
            <a:prstGeom prst="roundRect">
              <a:avLst>
                <a:gd name="adj" fmla="val 20915"/>
              </a:avLst>
            </a:prstGeom>
            <a:grpFill/>
            <a:ln>
              <a:noFill/>
            </a:ln>
            <a:effectLst>
              <a:glow rad="114300">
                <a:schemeClr val="accent4">
                  <a:satMod val="175000"/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89" name="Rounded Rectangle 488">
              <a:extLst>
                <a:ext uri="{FF2B5EF4-FFF2-40B4-BE49-F238E27FC236}">
                  <a16:creationId xmlns:a16="http://schemas.microsoft.com/office/drawing/2014/main" id="{27ADE874-ABCF-BDAD-D283-E6089F0A0614}"/>
                </a:ext>
              </a:extLst>
            </p:cNvPr>
            <p:cNvSpPr/>
            <p:nvPr/>
          </p:nvSpPr>
          <p:spPr>
            <a:xfrm flipH="1">
              <a:off x="4951914" y="4612942"/>
              <a:ext cx="1519422" cy="450587"/>
            </a:xfrm>
            <a:prstGeom prst="roundRect">
              <a:avLst>
                <a:gd name="adj" fmla="val 20915"/>
              </a:avLst>
            </a:prstGeom>
            <a:grpFill/>
            <a:ln>
              <a:noFill/>
            </a:ln>
            <a:effectLst>
              <a:glow rad="114300">
                <a:schemeClr val="accent4">
                  <a:satMod val="175000"/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490" name="Group 489">
            <a:extLst>
              <a:ext uri="{FF2B5EF4-FFF2-40B4-BE49-F238E27FC236}">
                <a16:creationId xmlns:a16="http://schemas.microsoft.com/office/drawing/2014/main" id="{F9FDBC8A-9D97-9BB6-6002-B84FB6EA4D5A}"/>
              </a:ext>
            </a:extLst>
          </p:cNvPr>
          <p:cNvGrpSpPr/>
          <p:nvPr/>
        </p:nvGrpSpPr>
        <p:grpSpPr>
          <a:xfrm>
            <a:off x="7433356" y="7414683"/>
            <a:ext cx="2448865" cy="352696"/>
            <a:chOff x="7433356" y="6222687"/>
            <a:chExt cx="2448865" cy="352696"/>
          </a:xfrm>
          <a:gradFill>
            <a:gsLst>
              <a:gs pos="0">
                <a:srgbClr val="02A3B8"/>
              </a:gs>
              <a:gs pos="100000">
                <a:srgbClr val="0267BD"/>
              </a:gs>
            </a:gsLst>
            <a:path path="circle">
              <a:fillToRect l="50000" t="50000" r="50000" b="50000"/>
            </a:path>
          </a:gradFill>
        </p:grpSpPr>
        <p:sp>
          <p:nvSpPr>
            <p:cNvPr id="491" name="Rounded Rectangle 490">
              <a:extLst>
                <a:ext uri="{FF2B5EF4-FFF2-40B4-BE49-F238E27FC236}">
                  <a16:creationId xmlns:a16="http://schemas.microsoft.com/office/drawing/2014/main" id="{80001B71-2036-1874-29B6-935AC1B996E1}"/>
                </a:ext>
              </a:extLst>
            </p:cNvPr>
            <p:cNvSpPr/>
            <p:nvPr/>
          </p:nvSpPr>
          <p:spPr>
            <a:xfrm flipH="1">
              <a:off x="7433356" y="6222687"/>
              <a:ext cx="1189325" cy="352696"/>
            </a:xfrm>
            <a:prstGeom prst="roundRect">
              <a:avLst>
                <a:gd name="adj" fmla="val 20915"/>
              </a:avLst>
            </a:prstGeom>
            <a:grpFill/>
            <a:ln>
              <a:noFill/>
            </a:ln>
            <a:effectLst>
              <a:glow rad="114300">
                <a:schemeClr val="accent4">
                  <a:satMod val="175000"/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92" name="Rounded Rectangle 491">
              <a:extLst>
                <a:ext uri="{FF2B5EF4-FFF2-40B4-BE49-F238E27FC236}">
                  <a16:creationId xmlns:a16="http://schemas.microsoft.com/office/drawing/2014/main" id="{B7F52C45-E377-1081-49D0-BC37F0DDDA19}"/>
                </a:ext>
              </a:extLst>
            </p:cNvPr>
            <p:cNvSpPr/>
            <p:nvPr/>
          </p:nvSpPr>
          <p:spPr>
            <a:xfrm flipH="1">
              <a:off x="8692896" y="6222687"/>
              <a:ext cx="1189325" cy="352696"/>
            </a:xfrm>
            <a:prstGeom prst="roundRect">
              <a:avLst>
                <a:gd name="adj" fmla="val 20915"/>
              </a:avLst>
            </a:prstGeom>
            <a:grpFill/>
            <a:ln>
              <a:noFill/>
            </a:ln>
            <a:effectLst>
              <a:glow rad="114300">
                <a:schemeClr val="accent4">
                  <a:satMod val="175000"/>
                  <a:alpha val="1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9BCBD060-07F5-DF82-B527-76B4280BC44F}"/>
              </a:ext>
            </a:extLst>
          </p:cNvPr>
          <p:cNvSpPr txBox="1"/>
          <p:nvPr/>
        </p:nvSpPr>
        <p:spPr>
          <a:xfrm>
            <a:off x="5010929" y="5797581"/>
            <a:ext cx="4603581" cy="2297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108365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rPr>
              <a:t>Transformers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DB3C280-6B9B-0C87-2EAA-72A417E2017F}"/>
              </a:ext>
            </a:extLst>
          </p:cNvPr>
          <p:cNvGrpSpPr/>
          <p:nvPr/>
        </p:nvGrpSpPr>
        <p:grpSpPr>
          <a:xfrm>
            <a:off x="5010928" y="5190366"/>
            <a:ext cx="4603580" cy="451051"/>
            <a:chOff x="5010928" y="4745635"/>
            <a:chExt cx="4603580" cy="451051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7CA5CC2E-75E6-40FD-5848-30CCEBCF99E7}"/>
                </a:ext>
              </a:extLst>
            </p:cNvPr>
            <p:cNvGrpSpPr/>
            <p:nvPr/>
          </p:nvGrpSpPr>
          <p:grpSpPr>
            <a:xfrm>
              <a:off x="5534025" y="4745635"/>
              <a:ext cx="3552824" cy="134022"/>
              <a:chOff x="5534025" y="5083001"/>
              <a:chExt cx="3552824" cy="134022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7300269E-CFA7-0D0D-7155-BFBE43364420}"/>
                  </a:ext>
                </a:extLst>
              </p:cNvPr>
              <p:cNvSpPr/>
              <p:nvPr/>
            </p:nvSpPr>
            <p:spPr>
              <a:xfrm>
                <a:off x="5534025" y="5083001"/>
                <a:ext cx="3552824" cy="134022"/>
              </a:xfrm>
              <a:custGeom>
                <a:avLst/>
                <a:gdLst>
                  <a:gd name="connsiteX0" fmla="*/ 77573 w 3552824"/>
                  <a:gd name="connsiteY0" fmla="*/ 0 h 134022"/>
                  <a:gd name="connsiteX1" fmla="*/ 3475251 w 3552824"/>
                  <a:gd name="connsiteY1" fmla="*/ 0 h 134022"/>
                  <a:gd name="connsiteX2" fmla="*/ 3552824 w 3552824"/>
                  <a:gd name="connsiteY2" fmla="*/ 77573 h 134022"/>
                  <a:gd name="connsiteX3" fmla="*/ 3552824 w 3552824"/>
                  <a:gd name="connsiteY3" fmla="*/ 134022 h 134022"/>
                  <a:gd name="connsiteX4" fmla="*/ 0 w 3552824"/>
                  <a:gd name="connsiteY4" fmla="*/ 134022 h 134022"/>
                  <a:gd name="connsiteX5" fmla="*/ 0 w 3552824"/>
                  <a:gd name="connsiteY5" fmla="*/ 77573 h 134022"/>
                  <a:gd name="connsiteX6" fmla="*/ 77573 w 3552824"/>
                  <a:gd name="connsiteY6" fmla="*/ 0 h 134022"/>
                  <a:gd name="connsiteX0" fmla="*/ 77573 w 3552824"/>
                  <a:gd name="connsiteY0" fmla="*/ 0 h 135385"/>
                  <a:gd name="connsiteX1" fmla="*/ 3475251 w 3552824"/>
                  <a:gd name="connsiteY1" fmla="*/ 0 h 135385"/>
                  <a:gd name="connsiteX2" fmla="*/ 3552824 w 3552824"/>
                  <a:gd name="connsiteY2" fmla="*/ 77573 h 135385"/>
                  <a:gd name="connsiteX3" fmla="*/ 3552824 w 3552824"/>
                  <a:gd name="connsiteY3" fmla="*/ 134022 h 135385"/>
                  <a:gd name="connsiteX4" fmla="*/ 1728623 w 3552824"/>
                  <a:gd name="connsiteY4" fmla="*/ 135385 h 135385"/>
                  <a:gd name="connsiteX5" fmla="*/ 0 w 3552824"/>
                  <a:gd name="connsiteY5" fmla="*/ 134022 h 135385"/>
                  <a:gd name="connsiteX6" fmla="*/ 0 w 3552824"/>
                  <a:gd name="connsiteY6" fmla="*/ 77573 h 135385"/>
                  <a:gd name="connsiteX7" fmla="*/ 77573 w 3552824"/>
                  <a:gd name="connsiteY7" fmla="*/ 0 h 135385"/>
                  <a:gd name="connsiteX0" fmla="*/ 1728623 w 3552824"/>
                  <a:gd name="connsiteY0" fmla="*/ 135385 h 226825"/>
                  <a:gd name="connsiteX1" fmla="*/ 0 w 3552824"/>
                  <a:gd name="connsiteY1" fmla="*/ 134022 h 226825"/>
                  <a:gd name="connsiteX2" fmla="*/ 0 w 3552824"/>
                  <a:gd name="connsiteY2" fmla="*/ 77573 h 226825"/>
                  <a:gd name="connsiteX3" fmla="*/ 77573 w 3552824"/>
                  <a:gd name="connsiteY3" fmla="*/ 0 h 226825"/>
                  <a:gd name="connsiteX4" fmla="*/ 3475251 w 3552824"/>
                  <a:gd name="connsiteY4" fmla="*/ 0 h 226825"/>
                  <a:gd name="connsiteX5" fmla="*/ 3552824 w 3552824"/>
                  <a:gd name="connsiteY5" fmla="*/ 77573 h 226825"/>
                  <a:gd name="connsiteX6" fmla="*/ 3552824 w 3552824"/>
                  <a:gd name="connsiteY6" fmla="*/ 134022 h 226825"/>
                  <a:gd name="connsiteX7" fmla="*/ 1820063 w 3552824"/>
                  <a:gd name="connsiteY7" fmla="*/ 226825 h 226825"/>
                  <a:gd name="connsiteX0" fmla="*/ 1728623 w 3552824"/>
                  <a:gd name="connsiteY0" fmla="*/ 135385 h 135385"/>
                  <a:gd name="connsiteX1" fmla="*/ 0 w 3552824"/>
                  <a:gd name="connsiteY1" fmla="*/ 134022 h 135385"/>
                  <a:gd name="connsiteX2" fmla="*/ 0 w 3552824"/>
                  <a:gd name="connsiteY2" fmla="*/ 77573 h 135385"/>
                  <a:gd name="connsiteX3" fmla="*/ 77573 w 3552824"/>
                  <a:gd name="connsiteY3" fmla="*/ 0 h 135385"/>
                  <a:gd name="connsiteX4" fmla="*/ 3475251 w 3552824"/>
                  <a:gd name="connsiteY4" fmla="*/ 0 h 135385"/>
                  <a:gd name="connsiteX5" fmla="*/ 3552824 w 3552824"/>
                  <a:gd name="connsiteY5" fmla="*/ 77573 h 135385"/>
                  <a:gd name="connsiteX6" fmla="*/ 3552824 w 3552824"/>
                  <a:gd name="connsiteY6" fmla="*/ 134022 h 135385"/>
                  <a:gd name="connsiteX0" fmla="*/ 0 w 3552824"/>
                  <a:gd name="connsiteY0" fmla="*/ 134022 h 134022"/>
                  <a:gd name="connsiteX1" fmla="*/ 0 w 3552824"/>
                  <a:gd name="connsiteY1" fmla="*/ 77573 h 134022"/>
                  <a:gd name="connsiteX2" fmla="*/ 77573 w 3552824"/>
                  <a:gd name="connsiteY2" fmla="*/ 0 h 134022"/>
                  <a:gd name="connsiteX3" fmla="*/ 3475251 w 3552824"/>
                  <a:gd name="connsiteY3" fmla="*/ 0 h 134022"/>
                  <a:gd name="connsiteX4" fmla="*/ 3552824 w 3552824"/>
                  <a:gd name="connsiteY4" fmla="*/ 77573 h 134022"/>
                  <a:gd name="connsiteX5" fmla="*/ 3552824 w 3552824"/>
                  <a:gd name="connsiteY5" fmla="*/ 134022 h 13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52824" h="134022">
                    <a:moveTo>
                      <a:pt x="0" y="134022"/>
                    </a:moveTo>
                    <a:lnTo>
                      <a:pt x="0" y="77573"/>
                    </a:lnTo>
                    <a:cubicBezTo>
                      <a:pt x="0" y="34731"/>
                      <a:pt x="34731" y="0"/>
                      <a:pt x="77573" y="0"/>
                    </a:cubicBezTo>
                    <a:lnTo>
                      <a:pt x="3475251" y="0"/>
                    </a:lnTo>
                    <a:cubicBezTo>
                      <a:pt x="3518093" y="0"/>
                      <a:pt x="3552824" y="34731"/>
                      <a:pt x="3552824" y="77573"/>
                    </a:cubicBezTo>
                    <a:lnTo>
                      <a:pt x="3552824" y="134022"/>
                    </a:lnTo>
                  </a:path>
                </a:pathLst>
              </a:custGeom>
              <a:noFill/>
              <a:ln w="25400" cap="rnd">
                <a:solidFill>
                  <a:srgbClr val="83E3FC"/>
                </a:solidFill>
                <a:headEnd type="oval"/>
                <a:tail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182880" rtlCol="0" anchor="t">
                <a:noAutofit/>
              </a:bodyPr>
              <a:lstStyle/>
              <a:p>
                <a:pPr marL="0" marR="0" lvl="0" indent="0" algn="ctr" defTabSz="1083655" rtl="0" eaLnBrk="1" fontAlgn="auto" latinLnBrk="0" hangingPunct="1">
                  <a:lnSpc>
                    <a:spcPct val="85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-80" normalizeH="0" baseline="0" noProof="0">
                  <a:ln>
                    <a:noFill/>
                  </a:ln>
                  <a:gradFill>
                    <a:gsLst>
                      <a:gs pos="0">
                        <a:srgbClr val="00DCF8"/>
                      </a:gs>
                      <a:gs pos="100000">
                        <a:srgbClr val="0D88F6"/>
                      </a:gs>
                    </a:gsLst>
                    <a:path path="circle">
                      <a:fillToRect l="50000" t="130000" r="50000" b="-30000"/>
                    </a:path>
                  </a:gradFill>
                  <a:effectLst/>
                  <a:uLnTx/>
                  <a:uFillTx/>
                  <a:latin typeface="Arial" charset="0"/>
                  <a:ea typeface="+mn-ea"/>
                  <a:cs typeface="Arial" charset="0"/>
                  <a:sym typeface="Helvetica Light"/>
                </a:endParaRPr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242A1EA9-454C-FF12-80BF-435DBABE05A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902575" y="5083623"/>
                <a:ext cx="0" cy="133328"/>
              </a:xfrm>
              <a:prstGeom prst="line">
                <a:avLst/>
              </a:prstGeom>
              <a:noFill/>
              <a:ln w="25400" cap="rnd">
                <a:solidFill>
                  <a:srgbClr val="83E3FC"/>
                </a:solidFill>
                <a:head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CF1713D-04D0-BD39-9991-C703E977D18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6721475" y="5083623"/>
                <a:ext cx="0" cy="130978"/>
              </a:xfrm>
              <a:prstGeom prst="line">
                <a:avLst/>
              </a:prstGeom>
              <a:noFill/>
              <a:ln w="25400" cap="rnd">
                <a:solidFill>
                  <a:srgbClr val="83E3FC"/>
                </a:solidFill>
                <a:headEnd type="oval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79FFC148-3012-17BE-3293-990E8A336FFE}"/>
                </a:ext>
              </a:extLst>
            </p:cNvPr>
            <p:cNvGrpSpPr/>
            <p:nvPr/>
          </p:nvGrpSpPr>
          <p:grpSpPr>
            <a:xfrm>
              <a:off x="5010928" y="4876420"/>
              <a:ext cx="4603580" cy="320266"/>
              <a:chOff x="5010928" y="5147511"/>
              <a:chExt cx="4603580" cy="320266"/>
            </a:xfrm>
            <a:solidFill>
              <a:srgbClr val="A9E8FD">
                <a:alpha val="60176"/>
              </a:srgbClr>
            </a:solidFill>
          </p:grpSpPr>
          <p:sp>
            <p:nvSpPr>
              <p:cNvPr id="169" name="Rounded Rectangle 168">
                <a:extLst>
                  <a:ext uri="{FF2B5EF4-FFF2-40B4-BE49-F238E27FC236}">
                    <a16:creationId xmlns:a16="http://schemas.microsoft.com/office/drawing/2014/main" id="{FF7A61AD-3054-DC05-ED57-E4C488179F21}"/>
                  </a:ext>
                </a:extLst>
              </p:cNvPr>
              <p:cNvSpPr/>
              <p:nvPr/>
            </p:nvSpPr>
            <p:spPr>
              <a:xfrm flipH="1">
                <a:off x="5010928" y="5147511"/>
                <a:ext cx="1055851" cy="320266"/>
              </a:xfrm>
              <a:prstGeom prst="roundRect">
                <a:avLst>
                  <a:gd name="adj" fmla="val 20915"/>
                </a:avLst>
              </a:prstGeom>
              <a:solidFill>
                <a:srgbClr val="A9E8FD"/>
              </a:solidFill>
              <a:ln>
                <a:noFill/>
              </a:ln>
              <a:effectLst>
                <a:outerShdw dist="25400" dir="2700000" algn="tl" rotWithShape="0">
                  <a:schemeClr val="accent2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69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1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70" name="Rounded Rectangle 169">
                <a:extLst>
                  <a:ext uri="{FF2B5EF4-FFF2-40B4-BE49-F238E27FC236}">
                    <a16:creationId xmlns:a16="http://schemas.microsoft.com/office/drawing/2014/main" id="{0AFE4DFF-EB43-90D7-8054-490DDDDE8F4C}"/>
                  </a:ext>
                </a:extLst>
              </p:cNvPr>
              <p:cNvSpPr/>
              <p:nvPr/>
            </p:nvSpPr>
            <p:spPr>
              <a:xfrm flipH="1">
                <a:off x="6193904" y="5147511"/>
                <a:ext cx="1055851" cy="320266"/>
              </a:xfrm>
              <a:prstGeom prst="roundRect">
                <a:avLst>
                  <a:gd name="adj" fmla="val 20915"/>
                </a:avLst>
              </a:prstGeom>
              <a:solidFill>
                <a:srgbClr val="A9E8FD"/>
              </a:solidFill>
              <a:ln>
                <a:noFill/>
              </a:ln>
              <a:effectLst>
                <a:outerShdw dist="25400" dir="2700000" algn="tl" rotWithShape="0">
                  <a:schemeClr val="accent2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69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1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71" name="Rounded Rectangle 170">
                <a:extLst>
                  <a:ext uri="{FF2B5EF4-FFF2-40B4-BE49-F238E27FC236}">
                    <a16:creationId xmlns:a16="http://schemas.microsoft.com/office/drawing/2014/main" id="{A9E5BA6E-F0D8-7122-49CE-BEFAD398A5B0}"/>
                  </a:ext>
                </a:extLst>
              </p:cNvPr>
              <p:cNvSpPr/>
              <p:nvPr/>
            </p:nvSpPr>
            <p:spPr>
              <a:xfrm flipH="1">
                <a:off x="7374597" y="5147511"/>
                <a:ext cx="1055851" cy="320266"/>
              </a:xfrm>
              <a:prstGeom prst="roundRect">
                <a:avLst>
                  <a:gd name="adj" fmla="val 20915"/>
                </a:avLst>
              </a:prstGeom>
              <a:solidFill>
                <a:srgbClr val="A9E8FD"/>
              </a:solidFill>
              <a:ln>
                <a:noFill/>
              </a:ln>
              <a:effectLst>
                <a:outerShdw dist="25400" dir="2700000" algn="tl" rotWithShape="0">
                  <a:schemeClr val="accent2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69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1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endParaRPr>
              </a:p>
            </p:txBody>
          </p:sp>
          <p:sp>
            <p:nvSpPr>
              <p:cNvPr id="172" name="Rounded Rectangle 171">
                <a:extLst>
                  <a:ext uri="{FF2B5EF4-FFF2-40B4-BE49-F238E27FC236}">
                    <a16:creationId xmlns:a16="http://schemas.microsoft.com/office/drawing/2014/main" id="{8AF12396-73A4-F072-36F9-27762FAC6CFA}"/>
                  </a:ext>
                </a:extLst>
              </p:cNvPr>
              <p:cNvSpPr/>
              <p:nvPr/>
            </p:nvSpPr>
            <p:spPr>
              <a:xfrm flipH="1">
                <a:off x="8558657" y="5147511"/>
                <a:ext cx="1055851" cy="320266"/>
              </a:xfrm>
              <a:prstGeom prst="roundRect">
                <a:avLst>
                  <a:gd name="adj" fmla="val 20915"/>
                </a:avLst>
              </a:prstGeom>
              <a:solidFill>
                <a:srgbClr val="A9E8FD"/>
              </a:solidFill>
              <a:ln>
                <a:noFill/>
              </a:ln>
              <a:effectLst>
                <a:outerShdw dist="25400" dir="2700000" algn="tl" rotWithShape="0">
                  <a:schemeClr val="accent2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586691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16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endParaRP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FE8007D7-6605-6A5C-F202-2804E0722086}"/>
              </a:ext>
            </a:extLst>
          </p:cNvPr>
          <p:cNvGrpSpPr/>
          <p:nvPr/>
        </p:nvGrpSpPr>
        <p:grpSpPr>
          <a:xfrm>
            <a:off x="5000152" y="4395543"/>
            <a:ext cx="4616546" cy="322846"/>
            <a:chOff x="5000152" y="4413606"/>
            <a:chExt cx="4616546" cy="322846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D29908A-F855-B6A1-E900-F15AFDD92E5F}"/>
                </a:ext>
              </a:extLst>
            </p:cNvPr>
            <p:cNvSpPr/>
            <p:nvPr/>
          </p:nvSpPr>
          <p:spPr>
            <a:xfrm>
              <a:off x="5263058" y="4413606"/>
              <a:ext cx="1602654" cy="322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586691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rPr>
                <a:t>Microsoft 365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B2256B4-2FEA-3183-4B81-112D7CDD40AA}"/>
                </a:ext>
              </a:extLst>
            </p:cNvPr>
            <p:cNvSpPr/>
            <p:nvPr/>
          </p:nvSpPr>
          <p:spPr>
            <a:xfrm>
              <a:off x="7913429" y="4415009"/>
              <a:ext cx="1435392" cy="32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586691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rPr>
                <a:t>NVIDIA Omniverse</a:t>
              </a:r>
            </a:p>
          </p:txBody>
        </p:sp>
        <p:pic>
          <p:nvPicPr>
            <p:cNvPr id="179" name="Picture 178">
              <a:extLst>
                <a:ext uri="{FF2B5EF4-FFF2-40B4-BE49-F238E27FC236}">
                  <a16:creationId xmlns:a16="http://schemas.microsoft.com/office/drawing/2014/main" id="{A5390862-3E93-A923-BD23-F73C26C050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81"/>
            <a:stretch>
              <a:fillRect/>
            </a:stretch>
          </p:blipFill>
          <p:spPr>
            <a:xfrm>
              <a:off x="9424537" y="4475396"/>
              <a:ext cx="192161" cy="178246"/>
            </a:xfrm>
            <a:prstGeom prst="rect">
              <a:avLst/>
            </a:prstGeom>
          </p:spPr>
        </p:pic>
        <p:pic>
          <p:nvPicPr>
            <p:cNvPr id="180" name="Graphic 179">
              <a:extLst>
                <a:ext uri="{FF2B5EF4-FFF2-40B4-BE49-F238E27FC236}">
                  <a16:creationId xmlns:a16="http://schemas.microsoft.com/office/drawing/2014/main" id="{E71276F1-A49A-0D44-B79B-CEA5E3188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00152" y="4475701"/>
              <a:ext cx="161487" cy="177636"/>
            </a:xfrm>
            <a:prstGeom prst="rect">
              <a:avLst/>
            </a:prstGeom>
          </p:spPr>
        </p:pic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B8C69642-A1DD-6B5F-E10A-FA4B5E0643B2}"/>
              </a:ext>
            </a:extLst>
          </p:cNvPr>
          <p:cNvSpPr txBox="1"/>
          <p:nvPr/>
        </p:nvSpPr>
        <p:spPr>
          <a:xfrm>
            <a:off x="5010929" y="4883176"/>
            <a:ext cx="4603581" cy="22978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ctr" defTabSz="1083655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-5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rPr>
              <a:t>Domain-Specific Language Models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F887961-E4A9-444B-C52B-0A3966702528}"/>
              </a:ext>
            </a:extLst>
          </p:cNvPr>
          <p:cNvGrpSpPr/>
          <p:nvPr/>
        </p:nvGrpSpPr>
        <p:grpSpPr>
          <a:xfrm>
            <a:off x="5000152" y="6553285"/>
            <a:ext cx="4616546" cy="322846"/>
            <a:chOff x="5000152" y="6829692"/>
            <a:chExt cx="4616546" cy="322846"/>
          </a:xfrm>
        </p:grpSpPr>
        <p:pic>
          <p:nvPicPr>
            <p:cNvPr id="183" name="Graphic 182">
              <a:extLst>
                <a:ext uri="{FF2B5EF4-FFF2-40B4-BE49-F238E27FC236}">
                  <a16:creationId xmlns:a16="http://schemas.microsoft.com/office/drawing/2014/main" id="{13873F6F-2E78-5A9E-ADE9-C94E228B9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00152" y="6891020"/>
              <a:ext cx="173736" cy="173736"/>
            </a:xfrm>
            <a:prstGeom prst="rect">
              <a:avLst/>
            </a:prstGeom>
          </p:spPr>
        </p:pic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20B55DB-B92F-A4EB-5058-A7C382BCCEF4}"/>
                </a:ext>
              </a:extLst>
            </p:cNvPr>
            <p:cNvSpPr/>
            <p:nvPr/>
          </p:nvSpPr>
          <p:spPr>
            <a:xfrm>
              <a:off x="5263058" y="6829692"/>
              <a:ext cx="1602654" cy="322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586691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rPr>
                <a:t>Azure AI Foundry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D4C135A5-E2DF-38E2-A806-3DEB57A091CB}"/>
                </a:ext>
              </a:extLst>
            </p:cNvPr>
            <p:cNvSpPr/>
            <p:nvPr/>
          </p:nvSpPr>
          <p:spPr>
            <a:xfrm>
              <a:off x="7913429" y="6832498"/>
              <a:ext cx="1435392" cy="32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r" defTabSz="586691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rPr>
                <a:t>NeMo Agent Toolkit</a:t>
              </a:r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1A04E257-CED4-5E07-F5D3-53101CA4EFC8}"/>
                </a:ext>
              </a:extLst>
            </p:cNvPr>
            <p:cNvSpPr/>
            <p:nvPr/>
          </p:nvSpPr>
          <p:spPr>
            <a:xfrm>
              <a:off x="9423761" y="6921006"/>
              <a:ext cx="192937" cy="128355"/>
            </a:xfrm>
            <a:custGeom>
              <a:avLst/>
              <a:gdLst>
                <a:gd name="connsiteX0" fmla="*/ 107927 w 290645"/>
                <a:gd name="connsiteY0" fmla="*/ 57150 h 193357"/>
                <a:gd name="connsiteX1" fmla="*/ 107927 w 290645"/>
                <a:gd name="connsiteY1" fmla="*/ 40005 h 193357"/>
                <a:gd name="connsiteX2" fmla="*/ 112661 w 290645"/>
                <a:gd name="connsiteY2" fmla="*/ 40005 h 193357"/>
                <a:gd name="connsiteX3" fmla="*/ 191239 w 290645"/>
                <a:gd name="connsiteY3" fmla="*/ 80963 h 193357"/>
                <a:gd name="connsiteX4" fmla="*/ 122128 w 290645"/>
                <a:gd name="connsiteY4" fmla="*/ 127635 h 193357"/>
                <a:gd name="connsiteX5" fmla="*/ 107927 w 290645"/>
                <a:gd name="connsiteY5" fmla="*/ 125730 h 193357"/>
                <a:gd name="connsiteX6" fmla="*/ 107927 w 290645"/>
                <a:gd name="connsiteY6" fmla="*/ 72390 h 193357"/>
                <a:gd name="connsiteX7" fmla="*/ 141062 w 290645"/>
                <a:gd name="connsiteY7" fmla="*/ 100965 h 193357"/>
                <a:gd name="connsiteX8" fmla="*/ 165677 w 290645"/>
                <a:gd name="connsiteY8" fmla="*/ 80010 h 193357"/>
                <a:gd name="connsiteX9" fmla="*/ 117394 w 290645"/>
                <a:gd name="connsiteY9" fmla="*/ 56198 h 193357"/>
                <a:gd name="connsiteX10" fmla="*/ 107927 w 290645"/>
                <a:gd name="connsiteY10" fmla="*/ 56198 h 193357"/>
                <a:gd name="connsiteX11" fmla="*/ 107927 w 290645"/>
                <a:gd name="connsiteY11" fmla="*/ 0 h 193357"/>
                <a:gd name="connsiteX12" fmla="*/ 107927 w 290645"/>
                <a:gd name="connsiteY12" fmla="*/ 25718 h 193357"/>
                <a:gd name="connsiteX13" fmla="*/ 112661 w 290645"/>
                <a:gd name="connsiteY13" fmla="*/ 25718 h 193357"/>
                <a:gd name="connsiteX14" fmla="*/ 221534 w 290645"/>
                <a:gd name="connsiteY14" fmla="*/ 80010 h 193357"/>
                <a:gd name="connsiteX15" fmla="*/ 121181 w 290645"/>
                <a:gd name="connsiteY15" fmla="*/ 140018 h 193357"/>
                <a:gd name="connsiteX16" fmla="*/ 107927 w 290645"/>
                <a:gd name="connsiteY16" fmla="*/ 139065 h 193357"/>
                <a:gd name="connsiteX17" fmla="*/ 107927 w 290645"/>
                <a:gd name="connsiteY17" fmla="*/ 155258 h 193357"/>
                <a:gd name="connsiteX18" fmla="*/ 119288 w 290645"/>
                <a:gd name="connsiteY18" fmla="*/ 155258 h 193357"/>
                <a:gd name="connsiteX19" fmla="*/ 235735 w 290645"/>
                <a:gd name="connsiteY19" fmla="*/ 101918 h 193357"/>
                <a:gd name="connsiteX20" fmla="*/ 268871 w 290645"/>
                <a:gd name="connsiteY20" fmla="*/ 121920 h 193357"/>
                <a:gd name="connsiteX21" fmla="*/ 120234 w 290645"/>
                <a:gd name="connsiteY21" fmla="*/ 170498 h 193357"/>
                <a:gd name="connsiteX22" fmla="*/ 108874 w 290645"/>
                <a:gd name="connsiteY22" fmla="*/ 170498 h 193357"/>
                <a:gd name="connsiteX23" fmla="*/ 108874 w 290645"/>
                <a:gd name="connsiteY23" fmla="*/ 193358 h 193357"/>
                <a:gd name="connsiteX24" fmla="*/ 290645 w 290645"/>
                <a:gd name="connsiteY24" fmla="*/ 193358 h 193357"/>
                <a:gd name="connsiteX25" fmla="*/ 290645 w 290645"/>
                <a:gd name="connsiteY25" fmla="*/ 0 h 193357"/>
                <a:gd name="connsiteX26" fmla="*/ 107927 w 290645"/>
                <a:gd name="connsiteY26" fmla="*/ 0 h 193357"/>
                <a:gd name="connsiteX27" fmla="*/ 107927 w 290645"/>
                <a:gd name="connsiteY27" fmla="*/ 125730 h 193357"/>
                <a:gd name="connsiteX28" fmla="*/ 107927 w 290645"/>
                <a:gd name="connsiteY28" fmla="*/ 139065 h 193357"/>
                <a:gd name="connsiteX29" fmla="*/ 51123 w 290645"/>
                <a:gd name="connsiteY29" fmla="*/ 84773 h 193357"/>
                <a:gd name="connsiteX30" fmla="*/ 107927 w 290645"/>
                <a:gd name="connsiteY30" fmla="*/ 57150 h 193357"/>
                <a:gd name="connsiteX31" fmla="*/ 107927 w 290645"/>
                <a:gd name="connsiteY31" fmla="*/ 72390 h 193357"/>
                <a:gd name="connsiteX32" fmla="*/ 107927 w 290645"/>
                <a:gd name="connsiteY32" fmla="*/ 72390 h 193357"/>
                <a:gd name="connsiteX33" fmla="*/ 74791 w 290645"/>
                <a:gd name="connsiteY33" fmla="*/ 87630 h 193357"/>
                <a:gd name="connsiteX34" fmla="*/ 107927 w 290645"/>
                <a:gd name="connsiteY34" fmla="*/ 125730 h 193357"/>
                <a:gd name="connsiteX35" fmla="*/ 29349 w 290645"/>
                <a:gd name="connsiteY35" fmla="*/ 82868 h 193357"/>
                <a:gd name="connsiteX36" fmla="*/ 107927 w 290645"/>
                <a:gd name="connsiteY36" fmla="*/ 40005 h 193357"/>
                <a:gd name="connsiteX37" fmla="*/ 107927 w 290645"/>
                <a:gd name="connsiteY37" fmla="*/ 25718 h 193357"/>
                <a:gd name="connsiteX38" fmla="*/ 0 w 290645"/>
                <a:gd name="connsiteY38" fmla="*/ 80010 h 193357"/>
                <a:gd name="connsiteX39" fmla="*/ 107927 w 290645"/>
                <a:gd name="connsiteY39" fmla="*/ 170498 h 193357"/>
                <a:gd name="connsiteX40" fmla="*/ 107927 w 290645"/>
                <a:gd name="connsiteY40" fmla="*/ 155258 h 193357"/>
                <a:gd name="connsiteX41" fmla="*/ 29349 w 290645"/>
                <a:gd name="connsiteY41" fmla="*/ 82868 h 19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90645" h="193357">
                  <a:moveTo>
                    <a:pt x="107927" y="57150"/>
                  </a:moveTo>
                  <a:lnTo>
                    <a:pt x="107927" y="40005"/>
                  </a:lnTo>
                  <a:cubicBezTo>
                    <a:pt x="109820" y="40005"/>
                    <a:pt x="111714" y="40005"/>
                    <a:pt x="112661" y="40005"/>
                  </a:cubicBezTo>
                  <a:cubicBezTo>
                    <a:pt x="159997" y="38100"/>
                    <a:pt x="191239" y="80963"/>
                    <a:pt x="191239" y="80963"/>
                  </a:cubicBezTo>
                  <a:cubicBezTo>
                    <a:pt x="191239" y="80963"/>
                    <a:pt x="158103" y="127635"/>
                    <a:pt x="122128" y="127635"/>
                  </a:cubicBezTo>
                  <a:cubicBezTo>
                    <a:pt x="86152" y="127635"/>
                    <a:pt x="112661" y="127635"/>
                    <a:pt x="107927" y="125730"/>
                  </a:cubicBezTo>
                  <a:lnTo>
                    <a:pt x="107927" y="72390"/>
                  </a:lnTo>
                  <a:cubicBezTo>
                    <a:pt x="126861" y="74295"/>
                    <a:pt x="129702" y="82868"/>
                    <a:pt x="141062" y="100965"/>
                  </a:cubicBezTo>
                  <a:lnTo>
                    <a:pt x="165677" y="80010"/>
                  </a:lnTo>
                  <a:cubicBezTo>
                    <a:pt x="165677" y="80010"/>
                    <a:pt x="147689" y="56198"/>
                    <a:pt x="117394" y="56198"/>
                  </a:cubicBezTo>
                  <a:cubicBezTo>
                    <a:pt x="114554" y="56198"/>
                    <a:pt x="110767" y="56198"/>
                    <a:pt x="107927" y="56198"/>
                  </a:cubicBezTo>
                  <a:moveTo>
                    <a:pt x="107927" y="0"/>
                  </a:moveTo>
                  <a:lnTo>
                    <a:pt x="107927" y="25718"/>
                  </a:lnTo>
                  <a:lnTo>
                    <a:pt x="112661" y="25718"/>
                  </a:lnTo>
                  <a:cubicBezTo>
                    <a:pt x="178931" y="22860"/>
                    <a:pt x="221534" y="80010"/>
                    <a:pt x="221534" y="80010"/>
                  </a:cubicBezTo>
                  <a:cubicBezTo>
                    <a:pt x="221534" y="80010"/>
                    <a:pt x="172304" y="140018"/>
                    <a:pt x="121181" y="140018"/>
                  </a:cubicBezTo>
                  <a:cubicBezTo>
                    <a:pt x="70058" y="140018"/>
                    <a:pt x="112661" y="140018"/>
                    <a:pt x="107927" y="139065"/>
                  </a:cubicBezTo>
                  <a:lnTo>
                    <a:pt x="107927" y="155258"/>
                  </a:lnTo>
                  <a:cubicBezTo>
                    <a:pt x="111714" y="155258"/>
                    <a:pt x="115501" y="155258"/>
                    <a:pt x="119288" y="155258"/>
                  </a:cubicBezTo>
                  <a:cubicBezTo>
                    <a:pt x="167571" y="155258"/>
                    <a:pt x="201653" y="130493"/>
                    <a:pt x="235735" y="101918"/>
                  </a:cubicBezTo>
                  <a:cubicBezTo>
                    <a:pt x="241415" y="106680"/>
                    <a:pt x="264137" y="117158"/>
                    <a:pt x="268871" y="121920"/>
                  </a:cubicBezTo>
                  <a:cubicBezTo>
                    <a:pt x="236682" y="148590"/>
                    <a:pt x="162837" y="170498"/>
                    <a:pt x="120234" y="170498"/>
                  </a:cubicBezTo>
                  <a:cubicBezTo>
                    <a:pt x="77632" y="170498"/>
                    <a:pt x="112661" y="170498"/>
                    <a:pt x="108874" y="170498"/>
                  </a:cubicBezTo>
                  <a:lnTo>
                    <a:pt x="108874" y="193358"/>
                  </a:lnTo>
                  <a:lnTo>
                    <a:pt x="290645" y="193358"/>
                  </a:lnTo>
                  <a:lnTo>
                    <a:pt x="290645" y="0"/>
                  </a:lnTo>
                  <a:cubicBezTo>
                    <a:pt x="290645" y="0"/>
                    <a:pt x="107927" y="0"/>
                    <a:pt x="107927" y="0"/>
                  </a:cubicBezTo>
                  <a:close/>
                  <a:moveTo>
                    <a:pt x="107927" y="125730"/>
                  </a:moveTo>
                  <a:lnTo>
                    <a:pt x="107927" y="139065"/>
                  </a:lnTo>
                  <a:cubicBezTo>
                    <a:pt x="63431" y="131445"/>
                    <a:pt x="51123" y="84773"/>
                    <a:pt x="51123" y="84773"/>
                  </a:cubicBezTo>
                  <a:cubicBezTo>
                    <a:pt x="51123" y="84773"/>
                    <a:pt x="71951" y="60960"/>
                    <a:pt x="107927" y="57150"/>
                  </a:cubicBezTo>
                  <a:lnTo>
                    <a:pt x="107927" y="72390"/>
                  </a:lnTo>
                  <a:lnTo>
                    <a:pt x="107927" y="72390"/>
                  </a:lnTo>
                  <a:cubicBezTo>
                    <a:pt x="88992" y="70485"/>
                    <a:pt x="74791" y="87630"/>
                    <a:pt x="74791" y="87630"/>
                  </a:cubicBezTo>
                  <a:cubicBezTo>
                    <a:pt x="74791" y="87630"/>
                    <a:pt x="83312" y="117158"/>
                    <a:pt x="107927" y="125730"/>
                  </a:cubicBezTo>
                  <a:moveTo>
                    <a:pt x="29349" y="82868"/>
                  </a:moveTo>
                  <a:cubicBezTo>
                    <a:pt x="29349" y="82868"/>
                    <a:pt x="55857" y="43815"/>
                    <a:pt x="107927" y="40005"/>
                  </a:cubicBezTo>
                  <a:lnTo>
                    <a:pt x="107927" y="25718"/>
                  </a:lnTo>
                  <a:cubicBezTo>
                    <a:pt x="50177" y="30480"/>
                    <a:pt x="0" y="80010"/>
                    <a:pt x="0" y="80010"/>
                  </a:cubicBezTo>
                  <a:cubicBezTo>
                    <a:pt x="0" y="80010"/>
                    <a:pt x="28402" y="162878"/>
                    <a:pt x="107927" y="170498"/>
                  </a:cubicBezTo>
                  <a:lnTo>
                    <a:pt x="107927" y="155258"/>
                  </a:lnTo>
                  <a:cubicBezTo>
                    <a:pt x="49230" y="147638"/>
                    <a:pt x="29349" y="82868"/>
                    <a:pt x="29349" y="82868"/>
                  </a:cubicBezTo>
                  <a:close/>
                </a:path>
              </a:pathLst>
            </a:custGeom>
            <a:solidFill>
              <a:schemeClr val="tx1"/>
            </a:solidFill>
            <a:ln w="943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88CBD133-CF51-0584-E23C-ED346F6DA3EF}"/>
              </a:ext>
            </a:extLst>
          </p:cNvPr>
          <p:cNvGrpSpPr/>
          <p:nvPr/>
        </p:nvGrpSpPr>
        <p:grpSpPr>
          <a:xfrm>
            <a:off x="5010929" y="6044466"/>
            <a:ext cx="4603581" cy="484865"/>
            <a:chOff x="5010929" y="5947658"/>
            <a:chExt cx="4591703" cy="579988"/>
          </a:xfrm>
          <a:gradFill>
            <a:gsLst>
              <a:gs pos="100000">
                <a:schemeClr val="accent3">
                  <a:lumMod val="10000"/>
                  <a:lumOff val="90000"/>
                  <a:alpha val="0"/>
                </a:schemeClr>
              </a:gs>
              <a:gs pos="0">
                <a:srgbClr val="A9E8FD"/>
              </a:gs>
            </a:gsLst>
            <a:lin ang="5400000" scaled="0"/>
          </a:gradFill>
          <a:effectLst>
            <a:outerShdw dist="25400" dir="2700000" algn="tl" rotWithShape="0">
              <a:schemeClr val="accent2">
                <a:alpha val="10000"/>
              </a:schemeClr>
            </a:outerShdw>
          </a:effectLst>
        </p:grpSpPr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62508F18-94C5-5055-9F0E-9C7171B6FD4A}"/>
                </a:ext>
              </a:extLst>
            </p:cNvPr>
            <p:cNvSpPr/>
            <p:nvPr/>
          </p:nvSpPr>
          <p:spPr>
            <a:xfrm flipH="1">
              <a:off x="5010929" y="6368933"/>
              <a:ext cx="4591703" cy="73152"/>
            </a:xfrm>
            <a:prstGeom prst="roundRect">
              <a:avLst>
                <a:gd name="adj" fmla="val 50000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-8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path path="circle">
                    <a:fillToRect l="50000" t="130000" r="50000" b="-30000"/>
                  </a:path>
                </a:gra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189" name="Rounded Rectangle 188">
              <a:extLst>
                <a:ext uri="{FF2B5EF4-FFF2-40B4-BE49-F238E27FC236}">
                  <a16:creationId xmlns:a16="http://schemas.microsoft.com/office/drawing/2014/main" id="{170A6348-B387-7211-11F9-3AD86AEB3741}"/>
                </a:ext>
              </a:extLst>
            </p:cNvPr>
            <p:cNvSpPr/>
            <p:nvPr/>
          </p:nvSpPr>
          <p:spPr>
            <a:xfrm flipH="1">
              <a:off x="5010929" y="6246796"/>
              <a:ext cx="4591703" cy="91440"/>
            </a:xfrm>
            <a:prstGeom prst="roundRect">
              <a:avLst>
                <a:gd name="adj" fmla="val 50000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-8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path path="circle">
                    <a:fillToRect l="50000" t="130000" r="50000" b="-30000"/>
                  </a:path>
                </a:gra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190" name="Rounded Rectangle 189">
              <a:extLst>
                <a:ext uri="{FF2B5EF4-FFF2-40B4-BE49-F238E27FC236}">
                  <a16:creationId xmlns:a16="http://schemas.microsoft.com/office/drawing/2014/main" id="{15CF5411-F57F-FD89-F4B5-8CA36C101807}"/>
                </a:ext>
              </a:extLst>
            </p:cNvPr>
            <p:cNvSpPr/>
            <p:nvPr/>
          </p:nvSpPr>
          <p:spPr>
            <a:xfrm flipH="1">
              <a:off x="5010929" y="6106371"/>
              <a:ext cx="4591703" cy="109728"/>
            </a:xfrm>
            <a:prstGeom prst="roundRect">
              <a:avLst>
                <a:gd name="adj" fmla="val 50000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-8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path path="circle">
                    <a:fillToRect l="50000" t="130000" r="50000" b="-30000"/>
                  </a:path>
                </a:gra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191" name="Rounded Rectangle 190">
              <a:extLst>
                <a:ext uri="{FF2B5EF4-FFF2-40B4-BE49-F238E27FC236}">
                  <a16:creationId xmlns:a16="http://schemas.microsoft.com/office/drawing/2014/main" id="{C96C9E98-C546-AD4C-4425-1BEA0A9FFFBB}"/>
                </a:ext>
              </a:extLst>
            </p:cNvPr>
            <p:cNvSpPr/>
            <p:nvPr/>
          </p:nvSpPr>
          <p:spPr>
            <a:xfrm flipH="1">
              <a:off x="5010929" y="5947658"/>
              <a:ext cx="4591703" cy="128016"/>
            </a:xfrm>
            <a:prstGeom prst="roundRect">
              <a:avLst>
                <a:gd name="adj" fmla="val 50000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-8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path path="circle">
                    <a:fillToRect l="50000" t="130000" r="50000" b="-30000"/>
                  </a:path>
                </a:gra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580" name="Rounded Rectangle 579">
              <a:extLst>
                <a:ext uri="{FF2B5EF4-FFF2-40B4-BE49-F238E27FC236}">
                  <a16:creationId xmlns:a16="http://schemas.microsoft.com/office/drawing/2014/main" id="{C406A817-0351-0AC6-F943-D0F6DD9635EB}"/>
                </a:ext>
              </a:extLst>
            </p:cNvPr>
            <p:cNvSpPr/>
            <p:nvPr/>
          </p:nvSpPr>
          <p:spPr>
            <a:xfrm flipH="1">
              <a:off x="5010929" y="6472782"/>
              <a:ext cx="4591703" cy="54864"/>
            </a:xfrm>
            <a:prstGeom prst="roundRect">
              <a:avLst>
                <a:gd name="adj" fmla="val 50000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288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-8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path path="circle">
                    <a:fillToRect l="50000" t="130000" r="50000" b="-30000"/>
                  </a:path>
                </a:gra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15536C34-80E3-DD4C-4BFE-4B9A517B2F7E}"/>
              </a:ext>
            </a:extLst>
          </p:cNvPr>
          <p:cNvGrpSpPr/>
          <p:nvPr/>
        </p:nvGrpSpPr>
        <p:grpSpPr>
          <a:xfrm>
            <a:off x="5785972" y="5381077"/>
            <a:ext cx="197584" cy="197628"/>
            <a:chOff x="-8449917" y="2918995"/>
            <a:chExt cx="2330217" cy="2330735"/>
          </a:xfrm>
          <a:solidFill>
            <a:schemeClr val="bg1"/>
          </a:solidFill>
          <a:effectLst>
            <a:outerShdw dist="25400" dir="2700000" algn="tl" rotWithShape="0">
              <a:schemeClr val="accent2">
                <a:alpha val="10000"/>
              </a:schemeClr>
            </a:outerShdw>
          </a:effectLst>
        </p:grpSpPr>
        <p:sp>
          <p:nvSpPr>
            <p:cNvPr id="582" name="Freeform 581">
              <a:extLst>
                <a:ext uri="{FF2B5EF4-FFF2-40B4-BE49-F238E27FC236}">
                  <a16:creationId xmlns:a16="http://schemas.microsoft.com/office/drawing/2014/main" id="{FC0A897D-ADBC-048F-2362-9865B8C8CE6D}"/>
                </a:ext>
              </a:extLst>
            </p:cNvPr>
            <p:cNvSpPr/>
            <p:nvPr/>
          </p:nvSpPr>
          <p:spPr>
            <a:xfrm>
              <a:off x="-8078718" y="2918995"/>
              <a:ext cx="1127366" cy="310770"/>
            </a:xfrm>
            <a:custGeom>
              <a:avLst/>
              <a:gdLst>
                <a:gd name="connsiteX0" fmla="*/ 991252 w 1127366"/>
                <a:gd name="connsiteY0" fmla="*/ 15552 h 310770"/>
                <a:gd name="connsiteX1" fmla="*/ 792976 w 1127366"/>
                <a:gd name="connsiteY1" fmla="*/ 0 h 310770"/>
                <a:gd name="connsiteX2" fmla="*/ 0 w 1127366"/>
                <a:gd name="connsiteY2" fmla="*/ 310771 h 310770"/>
                <a:gd name="connsiteX3" fmla="*/ 1092384 w 1127366"/>
                <a:gd name="connsiteY3" fmla="*/ 310771 h 310770"/>
                <a:gd name="connsiteX4" fmla="*/ 1127367 w 1127366"/>
                <a:gd name="connsiteY4" fmla="*/ 248608 h 3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366" h="310770">
                  <a:moveTo>
                    <a:pt x="991252" y="15552"/>
                  </a:moveTo>
                  <a:cubicBezTo>
                    <a:pt x="925145" y="7754"/>
                    <a:pt x="862983" y="0"/>
                    <a:pt x="792976" y="0"/>
                  </a:cubicBezTo>
                  <a:cubicBezTo>
                    <a:pt x="498940" y="211"/>
                    <a:pt x="215790" y="111179"/>
                    <a:pt x="0" y="310771"/>
                  </a:cubicBezTo>
                  <a:lnTo>
                    <a:pt x="1092384" y="310771"/>
                  </a:lnTo>
                  <a:cubicBezTo>
                    <a:pt x="1107946" y="283566"/>
                    <a:pt x="1111848" y="279668"/>
                    <a:pt x="1127367" y="248608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83" name="Freeform 582">
              <a:extLst>
                <a:ext uri="{FF2B5EF4-FFF2-40B4-BE49-F238E27FC236}">
                  <a16:creationId xmlns:a16="http://schemas.microsoft.com/office/drawing/2014/main" id="{B4BE5DDE-7D8A-2B40-4D3C-923FAF4C7483}"/>
                </a:ext>
              </a:extLst>
            </p:cNvPr>
            <p:cNvSpPr/>
            <p:nvPr/>
          </p:nvSpPr>
          <p:spPr>
            <a:xfrm>
              <a:off x="-8449917" y="3338539"/>
              <a:ext cx="577235" cy="1006084"/>
            </a:xfrm>
            <a:custGeom>
              <a:avLst/>
              <a:gdLst>
                <a:gd name="connsiteX0" fmla="*/ 270154 w 577235"/>
                <a:gd name="connsiteY0" fmla="*/ 0 h 1006084"/>
                <a:gd name="connsiteX1" fmla="*/ 157448 w 577235"/>
                <a:gd name="connsiteY1" fmla="*/ 163139 h 1006084"/>
                <a:gd name="connsiteX2" fmla="*/ 29136 w 577235"/>
                <a:gd name="connsiteY2" fmla="*/ 1006084 h 1006084"/>
                <a:gd name="connsiteX3" fmla="*/ 577236 w 577235"/>
                <a:gd name="connsiteY3" fmla="*/ 62119 h 1006084"/>
                <a:gd name="connsiteX4" fmla="*/ 542253 w 577235"/>
                <a:gd name="connsiteY4" fmla="*/ 0 h 100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35" h="1006084">
                  <a:moveTo>
                    <a:pt x="270154" y="0"/>
                  </a:moveTo>
                  <a:cubicBezTo>
                    <a:pt x="226920" y="50245"/>
                    <a:pt x="189140" y="104931"/>
                    <a:pt x="157448" y="163139"/>
                  </a:cubicBezTo>
                  <a:cubicBezTo>
                    <a:pt x="1913" y="431154"/>
                    <a:pt x="-33069" y="730272"/>
                    <a:pt x="29136" y="1006084"/>
                  </a:cubicBezTo>
                  <a:lnTo>
                    <a:pt x="577236" y="62119"/>
                  </a:lnTo>
                  <a:cubicBezTo>
                    <a:pt x="561674" y="34958"/>
                    <a:pt x="557772" y="31060"/>
                    <a:pt x="542253" y="0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84" name="Freeform 583">
              <a:extLst>
                <a:ext uri="{FF2B5EF4-FFF2-40B4-BE49-F238E27FC236}">
                  <a16:creationId xmlns:a16="http://schemas.microsoft.com/office/drawing/2014/main" id="{FBBFBC5E-AF35-05E2-2B82-6B9AAED73005}"/>
                </a:ext>
              </a:extLst>
            </p:cNvPr>
            <p:cNvSpPr/>
            <p:nvPr/>
          </p:nvSpPr>
          <p:spPr>
            <a:xfrm>
              <a:off x="-6943635" y="2973360"/>
              <a:ext cx="750190" cy="943964"/>
            </a:xfrm>
            <a:custGeom>
              <a:avLst/>
              <a:gdLst>
                <a:gd name="connsiteX0" fmla="*/ 750190 w 750190"/>
                <a:gd name="connsiteY0" fmla="*/ 707010 h 943964"/>
                <a:gd name="connsiteX1" fmla="*/ 664707 w 750190"/>
                <a:gd name="connsiteY1" fmla="*/ 524420 h 943964"/>
                <a:gd name="connsiteX2" fmla="*/ 0 w 750190"/>
                <a:gd name="connsiteY2" fmla="*/ 0 h 943964"/>
                <a:gd name="connsiteX3" fmla="*/ 548056 w 750190"/>
                <a:gd name="connsiteY3" fmla="*/ 943965 h 943964"/>
                <a:gd name="connsiteX4" fmla="*/ 618064 w 750190"/>
                <a:gd name="connsiteY4" fmla="*/ 943965 h 94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190" h="943964">
                  <a:moveTo>
                    <a:pt x="750190" y="707010"/>
                  </a:moveTo>
                  <a:cubicBezTo>
                    <a:pt x="726869" y="644847"/>
                    <a:pt x="699689" y="582684"/>
                    <a:pt x="664707" y="524420"/>
                  </a:cubicBezTo>
                  <a:cubicBezTo>
                    <a:pt x="517783" y="271634"/>
                    <a:pt x="280149" y="84153"/>
                    <a:pt x="0" y="0"/>
                  </a:cubicBezTo>
                  <a:lnTo>
                    <a:pt x="548056" y="943965"/>
                  </a:lnTo>
                  <a:lnTo>
                    <a:pt x="618064" y="943965"/>
                  </a:ln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85" name="Freeform 584">
              <a:extLst>
                <a:ext uri="{FF2B5EF4-FFF2-40B4-BE49-F238E27FC236}">
                  <a16:creationId xmlns:a16="http://schemas.microsoft.com/office/drawing/2014/main" id="{B1D47842-E546-A262-4A1A-97C08209E011}"/>
                </a:ext>
              </a:extLst>
            </p:cNvPr>
            <p:cNvSpPr/>
            <p:nvPr/>
          </p:nvSpPr>
          <p:spPr>
            <a:xfrm>
              <a:off x="-6694858" y="3827957"/>
              <a:ext cx="575158" cy="1006127"/>
            </a:xfrm>
            <a:custGeom>
              <a:avLst/>
              <a:gdLst>
                <a:gd name="connsiteX0" fmla="*/ 544198 w 575158"/>
                <a:gd name="connsiteY0" fmla="*/ 0 h 1006127"/>
                <a:gd name="connsiteX1" fmla="*/ 0 w 575158"/>
                <a:gd name="connsiteY1" fmla="*/ 943965 h 1006127"/>
                <a:gd name="connsiteX2" fmla="*/ 34982 w 575158"/>
                <a:gd name="connsiteY2" fmla="*/ 1006127 h 1006127"/>
                <a:gd name="connsiteX3" fmla="*/ 307081 w 575158"/>
                <a:gd name="connsiteY3" fmla="*/ 1006127 h 1006127"/>
                <a:gd name="connsiteX4" fmla="*/ 419788 w 575158"/>
                <a:gd name="connsiteY4" fmla="*/ 842945 h 1006127"/>
                <a:gd name="connsiteX5" fmla="*/ 544198 w 575158"/>
                <a:gd name="connsiteY5" fmla="*/ 0 h 10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158" h="1006127">
                  <a:moveTo>
                    <a:pt x="544198" y="0"/>
                  </a:moveTo>
                  <a:lnTo>
                    <a:pt x="0" y="943965"/>
                  </a:lnTo>
                  <a:cubicBezTo>
                    <a:pt x="15519" y="971169"/>
                    <a:pt x="19420" y="975024"/>
                    <a:pt x="34982" y="1006127"/>
                  </a:cubicBezTo>
                  <a:lnTo>
                    <a:pt x="307081" y="1006127"/>
                  </a:lnTo>
                  <a:cubicBezTo>
                    <a:pt x="350308" y="955860"/>
                    <a:pt x="388087" y="901161"/>
                    <a:pt x="419788" y="842945"/>
                  </a:cubicBezTo>
                  <a:cubicBezTo>
                    <a:pt x="571421" y="574930"/>
                    <a:pt x="610261" y="275812"/>
                    <a:pt x="544198" y="0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86" name="Freeform 585">
              <a:extLst>
                <a:ext uri="{FF2B5EF4-FFF2-40B4-BE49-F238E27FC236}">
                  <a16:creationId xmlns:a16="http://schemas.microsoft.com/office/drawing/2014/main" id="{86C21F31-FBB4-F5E4-25CC-89CE1EBB2C71}"/>
                </a:ext>
              </a:extLst>
            </p:cNvPr>
            <p:cNvSpPr/>
            <p:nvPr/>
          </p:nvSpPr>
          <p:spPr>
            <a:xfrm>
              <a:off x="-7623904" y="4938960"/>
              <a:ext cx="1131181" cy="310770"/>
            </a:xfrm>
            <a:custGeom>
              <a:avLst/>
              <a:gdLst>
                <a:gd name="connsiteX0" fmla="*/ 139929 w 1131181"/>
                <a:gd name="connsiteY0" fmla="*/ 295219 h 310770"/>
                <a:gd name="connsiteX1" fmla="*/ 338162 w 1131181"/>
                <a:gd name="connsiteY1" fmla="*/ 310771 h 310770"/>
                <a:gd name="connsiteX2" fmla="*/ 1131181 w 1131181"/>
                <a:gd name="connsiteY2" fmla="*/ 0 h 310770"/>
                <a:gd name="connsiteX3" fmla="*/ 34982 w 1131181"/>
                <a:gd name="connsiteY3" fmla="*/ 0 h 310770"/>
                <a:gd name="connsiteX4" fmla="*/ 0 w 1131181"/>
                <a:gd name="connsiteY4" fmla="*/ 62163 h 3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181" h="310770">
                  <a:moveTo>
                    <a:pt x="139929" y="295219"/>
                  </a:moveTo>
                  <a:cubicBezTo>
                    <a:pt x="206036" y="302973"/>
                    <a:pt x="268198" y="310771"/>
                    <a:pt x="338162" y="310771"/>
                  </a:cubicBezTo>
                  <a:cubicBezTo>
                    <a:pt x="632213" y="310571"/>
                    <a:pt x="915380" y="199602"/>
                    <a:pt x="1131181" y="0"/>
                  </a:cubicBezTo>
                  <a:lnTo>
                    <a:pt x="34982" y="0"/>
                  </a:lnTo>
                  <a:cubicBezTo>
                    <a:pt x="19420" y="27204"/>
                    <a:pt x="15562" y="31060"/>
                    <a:pt x="0" y="62163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87" name="Freeform 586">
              <a:extLst>
                <a:ext uri="{FF2B5EF4-FFF2-40B4-BE49-F238E27FC236}">
                  <a16:creationId xmlns:a16="http://schemas.microsoft.com/office/drawing/2014/main" id="{E2CDEDBC-2A49-A5DF-8D69-DCEDAFA34105}"/>
                </a:ext>
              </a:extLst>
            </p:cNvPr>
            <p:cNvSpPr/>
            <p:nvPr/>
          </p:nvSpPr>
          <p:spPr>
            <a:xfrm>
              <a:off x="-8381898" y="4255256"/>
              <a:ext cx="750233" cy="947863"/>
            </a:xfrm>
            <a:custGeom>
              <a:avLst/>
              <a:gdLst>
                <a:gd name="connsiteX0" fmla="*/ 0 w 750233"/>
                <a:gd name="connsiteY0" fmla="*/ 233100 h 947863"/>
                <a:gd name="connsiteX1" fmla="*/ 85527 w 750233"/>
                <a:gd name="connsiteY1" fmla="*/ 415646 h 947863"/>
                <a:gd name="connsiteX2" fmla="*/ 750234 w 750233"/>
                <a:gd name="connsiteY2" fmla="*/ 947864 h 947863"/>
                <a:gd name="connsiteX3" fmla="*/ 205992 w 750233"/>
                <a:gd name="connsiteY3" fmla="*/ 0 h 947863"/>
                <a:gd name="connsiteX4" fmla="*/ 136028 w 750233"/>
                <a:gd name="connsiteY4" fmla="*/ 0 h 94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233" h="947863">
                  <a:moveTo>
                    <a:pt x="0" y="233100"/>
                  </a:moveTo>
                  <a:cubicBezTo>
                    <a:pt x="23322" y="295262"/>
                    <a:pt x="50501" y="357382"/>
                    <a:pt x="85527" y="415646"/>
                  </a:cubicBezTo>
                  <a:cubicBezTo>
                    <a:pt x="240975" y="679892"/>
                    <a:pt x="478091" y="866164"/>
                    <a:pt x="750234" y="947864"/>
                  </a:cubicBezTo>
                  <a:lnTo>
                    <a:pt x="205992" y="0"/>
                  </a:lnTo>
                  <a:lnTo>
                    <a:pt x="136028" y="0"/>
                  </a:ln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88" name="Freeform 587">
              <a:extLst>
                <a:ext uri="{FF2B5EF4-FFF2-40B4-BE49-F238E27FC236}">
                  <a16:creationId xmlns:a16="http://schemas.microsoft.com/office/drawing/2014/main" id="{5D60406C-79E4-F447-500E-A518FC41C45A}"/>
                </a:ext>
              </a:extLst>
            </p:cNvPr>
            <p:cNvSpPr/>
            <p:nvPr/>
          </p:nvSpPr>
          <p:spPr>
            <a:xfrm>
              <a:off x="-7884516" y="3482142"/>
              <a:ext cx="1209251" cy="1216008"/>
            </a:xfrm>
            <a:custGeom>
              <a:avLst/>
              <a:gdLst>
                <a:gd name="connsiteX0" fmla="*/ 1166337 w 1209251"/>
                <a:gd name="connsiteY0" fmla="*/ 734301 h 1216008"/>
                <a:gd name="connsiteX1" fmla="*/ 1127323 w 1209251"/>
                <a:gd name="connsiteY1" fmla="*/ 707096 h 1216008"/>
                <a:gd name="connsiteX2" fmla="*/ 1088309 w 1209251"/>
                <a:gd name="connsiteY2" fmla="*/ 633454 h 1216008"/>
                <a:gd name="connsiteX3" fmla="*/ 1088309 w 1209251"/>
                <a:gd name="connsiteY3" fmla="*/ 571118 h 1216008"/>
                <a:gd name="connsiteX4" fmla="*/ 1127323 w 1209251"/>
                <a:gd name="connsiteY4" fmla="*/ 497476 h 1216008"/>
                <a:gd name="connsiteX5" fmla="*/ 1166337 w 1209251"/>
                <a:gd name="connsiteY5" fmla="*/ 470271 h 1216008"/>
                <a:gd name="connsiteX6" fmla="*/ 1197418 w 1209251"/>
                <a:gd name="connsiteY6" fmla="*/ 446966 h 1216008"/>
                <a:gd name="connsiteX7" fmla="*/ 1131355 w 1209251"/>
                <a:gd name="connsiteY7" fmla="*/ 283696 h 1216008"/>
                <a:gd name="connsiteX8" fmla="*/ 1092341 w 1209251"/>
                <a:gd name="connsiteY8" fmla="*/ 291450 h 1216008"/>
                <a:gd name="connsiteX9" fmla="*/ 1045698 w 1209251"/>
                <a:gd name="connsiteY9" fmla="*/ 299204 h 1216008"/>
                <a:gd name="connsiteX10" fmla="*/ 967930 w 1209251"/>
                <a:gd name="connsiteY10" fmla="*/ 272043 h 1216008"/>
                <a:gd name="connsiteX11" fmla="*/ 925189 w 1209251"/>
                <a:gd name="connsiteY11" fmla="*/ 229288 h 1216008"/>
                <a:gd name="connsiteX12" fmla="*/ 897966 w 1209251"/>
                <a:gd name="connsiteY12" fmla="*/ 151617 h 1216008"/>
                <a:gd name="connsiteX13" fmla="*/ 905769 w 1209251"/>
                <a:gd name="connsiteY13" fmla="*/ 105005 h 1216008"/>
                <a:gd name="connsiteX14" fmla="*/ 913528 w 1209251"/>
                <a:gd name="connsiteY14" fmla="*/ 66018 h 1216008"/>
                <a:gd name="connsiteX15" fmla="*/ 750407 w 1209251"/>
                <a:gd name="connsiteY15" fmla="*/ 0 h 1216008"/>
                <a:gd name="connsiteX16" fmla="*/ 727086 w 1209251"/>
                <a:gd name="connsiteY16" fmla="*/ 31060 h 1216008"/>
                <a:gd name="connsiteX17" fmla="*/ 699863 w 1209251"/>
                <a:gd name="connsiteY17" fmla="*/ 70047 h 1216008"/>
                <a:gd name="connsiteX18" fmla="*/ 626170 w 1209251"/>
                <a:gd name="connsiteY18" fmla="*/ 109034 h 1216008"/>
                <a:gd name="connsiteX19" fmla="*/ 563792 w 1209251"/>
                <a:gd name="connsiteY19" fmla="*/ 109034 h 1216008"/>
                <a:gd name="connsiteX20" fmla="*/ 490099 w 1209251"/>
                <a:gd name="connsiteY20" fmla="*/ 70047 h 1216008"/>
                <a:gd name="connsiteX21" fmla="*/ 462876 w 1209251"/>
                <a:gd name="connsiteY21" fmla="*/ 31060 h 1216008"/>
                <a:gd name="connsiteX22" fmla="*/ 443456 w 1209251"/>
                <a:gd name="connsiteY22" fmla="*/ 3855 h 1216008"/>
                <a:gd name="connsiteX23" fmla="*/ 280162 w 1209251"/>
                <a:gd name="connsiteY23" fmla="*/ 69917 h 1216008"/>
                <a:gd name="connsiteX24" fmla="*/ 287965 w 1209251"/>
                <a:gd name="connsiteY24" fmla="*/ 108904 h 1216008"/>
                <a:gd name="connsiteX25" fmla="*/ 295724 w 1209251"/>
                <a:gd name="connsiteY25" fmla="*/ 155515 h 1216008"/>
                <a:gd name="connsiteX26" fmla="*/ 268501 w 1209251"/>
                <a:gd name="connsiteY26" fmla="*/ 233230 h 1216008"/>
                <a:gd name="connsiteX27" fmla="*/ 229487 w 1209251"/>
                <a:gd name="connsiteY27" fmla="*/ 279841 h 1216008"/>
                <a:gd name="connsiteX28" fmla="*/ 151720 w 1209251"/>
                <a:gd name="connsiteY28" fmla="*/ 307045 h 1216008"/>
                <a:gd name="connsiteX29" fmla="*/ 105077 w 1209251"/>
                <a:gd name="connsiteY29" fmla="*/ 299248 h 1216008"/>
                <a:gd name="connsiteX30" fmla="*/ 66063 w 1209251"/>
                <a:gd name="connsiteY30" fmla="*/ 291494 h 1216008"/>
                <a:gd name="connsiteX31" fmla="*/ 0 w 1209251"/>
                <a:gd name="connsiteY31" fmla="*/ 454633 h 1216008"/>
                <a:gd name="connsiteX32" fmla="*/ 31081 w 1209251"/>
                <a:gd name="connsiteY32" fmla="*/ 477939 h 1216008"/>
                <a:gd name="connsiteX33" fmla="*/ 70095 w 1209251"/>
                <a:gd name="connsiteY33" fmla="*/ 505143 h 1216008"/>
                <a:gd name="connsiteX34" fmla="*/ 109108 w 1209251"/>
                <a:gd name="connsiteY34" fmla="*/ 578785 h 1216008"/>
                <a:gd name="connsiteX35" fmla="*/ 109108 w 1209251"/>
                <a:gd name="connsiteY35" fmla="*/ 641121 h 1216008"/>
                <a:gd name="connsiteX36" fmla="*/ 70095 w 1209251"/>
                <a:gd name="connsiteY36" fmla="*/ 714764 h 1216008"/>
                <a:gd name="connsiteX37" fmla="*/ 31081 w 1209251"/>
                <a:gd name="connsiteY37" fmla="*/ 741968 h 1216008"/>
                <a:gd name="connsiteX38" fmla="*/ 0 w 1209251"/>
                <a:gd name="connsiteY38" fmla="*/ 765274 h 1216008"/>
                <a:gd name="connsiteX39" fmla="*/ 66063 w 1209251"/>
                <a:gd name="connsiteY39" fmla="*/ 928413 h 1216008"/>
                <a:gd name="connsiteX40" fmla="*/ 105077 w 1209251"/>
                <a:gd name="connsiteY40" fmla="*/ 920659 h 1216008"/>
                <a:gd name="connsiteX41" fmla="*/ 151720 w 1209251"/>
                <a:gd name="connsiteY41" fmla="*/ 912905 h 1216008"/>
                <a:gd name="connsiteX42" fmla="*/ 229487 w 1209251"/>
                <a:gd name="connsiteY42" fmla="*/ 940066 h 1216008"/>
                <a:gd name="connsiteX43" fmla="*/ 272229 w 1209251"/>
                <a:gd name="connsiteY43" fmla="*/ 986677 h 1216008"/>
                <a:gd name="connsiteX44" fmla="*/ 299452 w 1209251"/>
                <a:gd name="connsiteY44" fmla="*/ 1064392 h 1216008"/>
                <a:gd name="connsiteX45" fmla="*/ 291649 w 1209251"/>
                <a:gd name="connsiteY45" fmla="*/ 1111003 h 1216008"/>
                <a:gd name="connsiteX46" fmla="*/ 283890 w 1209251"/>
                <a:gd name="connsiteY46" fmla="*/ 1149990 h 1216008"/>
                <a:gd name="connsiteX47" fmla="*/ 447141 w 1209251"/>
                <a:gd name="connsiteY47" fmla="*/ 1216008 h 1216008"/>
                <a:gd name="connsiteX48" fmla="*/ 470462 w 1209251"/>
                <a:gd name="connsiteY48" fmla="*/ 1184948 h 1216008"/>
                <a:gd name="connsiteX49" fmla="*/ 497685 w 1209251"/>
                <a:gd name="connsiteY49" fmla="*/ 1145961 h 1216008"/>
                <a:gd name="connsiteX50" fmla="*/ 571378 w 1209251"/>
                <a:gd name="connsiteY50" fmla="*/ 1106974 h 1216008"/>
                <a:gd name="connsiteX51" fmla="*/ 633539 w 1209251"/>
                <a:gd name="connsiteY51" fmla="*/ 1106974 h 1216008"/>
                <a:gd name="connsiteX52" fmla="*/ 707232 w 1209251"/>
                <a:gd name="connsiteY52" fmla="*/ 1145961 h 1216008"/>
                <a:gd name="connsiteX53" fmla="*/ 734455 w 1209251"/>
                <a:gd name="connsiteY53" fmla="*/ 1184948 h 1216008"/>
                <a:gd name="connsiteX54" fmla="*/ 757777 w 1209251"/>
                <a:gd name="connsiteY54" fmla="*/ 1216008 h 1216008"/>
                <a:gd name="connsiteX55" fmla="*/ 921461 w 1209251"/>
                <a:gd name="connsiteY55" fmla="*/ 1149947 h 1216008"/>
                <a:gd name="connsiteX56" fmla="*/ 913701 w 1209251"/>
                <a:gd name="connsiteY56" fmla="*/ 1110959 h 1216008"/>
                <a:gd name="connsiteX57" fmla="*/ 905942 w 1209251"/>
                <a:gd name="connsiteY57" fmla="*/ 1064348 h 1216008"/>
                <a:gd name="connsiteX58" fmla="*/ 933122 w 1209251"/>
                <a:gd name="connsiteY58" fmla="*/ 986634 h 1216008"/>
                <a:gd name="connsiteX59" fmla="*/ 979765 w 1209251"/>
                <a:gd name="connsiteY59" fmla="*/ 943921 h 1216008"/>
                <a:gd name="connsiteX60" fmla="*/ 1057532 w 1209251"/>
                <a:gd name="connsiteY60" fmla="*/ 916717 h 1216008"/>
                <a:gd name="connsiteX61" fmla="*/ 1104175 w 1209251"/>
                <a:gd name="connsiteY61" fmla="*/ 924515 h 1216008"/>
                <a:gd name="connsiteX62" fmla="*/ 1143189 w 1209251"/>
                <a:gd name="connsiteY62" fmla="*/ 932269 h 1216008"/>
                <a:gd name="connsiteX63" fmla="*/ 1209252 w 1209251"/>
                <a:gd name="connsiteY63" fmla="*/ 769129 h 1216008"/>
                <a:gd name="connsiteX64" fmla="*/ 598774 w 1209251"/>
                <a:gd name="connsiteY64" fmla="*/ 839176 h 1216008"/>
                <a:gd name="connsiteX65" fmla="*/ 365515 w 1209251"/>
                <a:gd name="connsiteY65" fmla="*/ 606076 h 1216008"/>
                <a:gd name="connsiteX66" fmla="*/ 598774 w 1209251"/>
                <a:gd name="connsiteY66" fmla="*/ 372977 h 1216008"/>
                <a:gd name="connsiteX67" fmla="*/ 832033 w 1209251"/>
                <a:gd name="connsiteY67" fmla="*/ 606076 h 1216008"/>
                <a:gd name="connsiteX68" fmla="*/ 598774 w 1209251"/>
                <a:gd name="connsiteY68" fmla="*/ 839176 h 121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09251" h="1216008">
                  <a:moveTo>
                    <a:pt x="1166337" y="734301"/>
                  </a:moveTo>
                  <a:lnTo>
                    <a:pt x="1127323" y="707096"/>
                  </a:lnTo>
                  <a:cubicBezTo>
                    <a:pt x="1103537" y="689973"/>
                    <a:pt x="1089109" y="662739"/>
                    <a:pt x="1088309" y="633454"/>
                  </a:cubicBezTo>
                  <a:lnTo>
                    <a:pt x="1088309" y="571118"/>
                  </a:lnTo>
                  <a:cubicBezTo>
                    <a:pt x="1088309" y="543957"/>
                    <a:pt x="1103872" y="512854"/>
                    <a:pt x="1127323" y="497476"/>
                  </a:cubicBezTo>
                  <a:lnTo>
                    <a:pt x="1166337" y="470271"/>
                  </a:lnTo>
                  <a:lnTo>
                    <a:pt x="1197418" y="446966"/>
                  </a:lnTo>
                  <a:cubicBezTo>
                    <a:pt x="1185887" y="388572"/>
                    <a:pt x="1162436" y="337888"/>
                    <a:pt x="1131355" y="283696"/>
                  </a:cubicBezTo>
                  <a:lnTo>
                    <a:pt x="1092341" y="291450"/>
                  </a:lnTo>
                  <a:lnTo>
                    <a:pt x="1045698" y="299204"/>
                  </a:lnTo>
                  <a:cubicBezTo>
                    <a:pt x="1018475" y="303103"/>
                    <a:pt x="983493" y="291450"/>
                    <a:pt x="967930" y="272043"/>
                  </a:cubicBezTo>
                  <a:lnTo>
                    <a:pt x="925189" y="229288"/>
                  </a:lnTo>
                  <a:cubicBezTo>
                    <a:pt x="905769" y="209881"/>
                    <a:pt x="897966" y="174922"/>
                    <a:pt x="897966" y="151617"/>
                  </a:cubicBezTo>
                  <a:lnTo>
                    <a:pt x="905769" y="105005"/>
                  </a:lnTo>
                  <a:lnTo>
                    <a:pt x="913528" y="66018"/>
                  </a:lnTo>
                  <a:cubicBezTo>
                    <a:pt x="862239" y="37059"/>
                    <a:pt x="807408" y="14868"/>
                    <a:pt x="750407" y="0"/>
                  </a:cubicBezTo>
                  <a:lnTo>
                    <a:pt x="727086" y="31060"/>
                  </a:lnTo>
                  <a:lnTo>
                    <a:pt x="699863" y="70047"/>
                  </a:lnTo>
                  <a:cubicBezTo>
                    <a:pt x="688202" y="89454"/>
                    <a:pt x="653220" y="109034"/>
                    <a:pt x="626170" y="109034"/>
                  </a:cubicBezTo>
                  <a:lnTo>
                    <a:pt x="563792" y="109034"/>
                  </a:lnTo>
                  <a:cubicBezTo>
                    <a:pt x="536612" y="109034"/>
                    <a:pt x="505488" y="93526"/>
                    <a:pt x="490099" y="70047"/>
                  </a:cubicBezTo>
                  <a:lnTo>
                    <a:pt x="462876" y="31060"/>
                  </a:lnTo>
                  <a:lnTo>
                    <a:pt x="443456" y="3855"/>
                  </a:lnTo>
                  <a:cubicBezTo>
                    <a:pt x="385109" y="19407"/>
                    <a:pt x="334608" y="42843"/>
                    <a:pt x="280162" y="69917"/>
                  </a:cubicBezTo>
                  <a:lnTo>
                    <a:pt x="287965" y="108904"/>
                  </a:lnTo>
                  <a:lnTo>
                    <a:pt x="295724" y="155515"/>
                  </a:lnTo>
                  <a:cubicBezTo>
                    <a:pt x="299625" y="182720"/>
                    <a:pt x="287965" y="217678"/>
                    <a:pt x="268501" y="233230"/>
                  </a:cubicBezTo>
                  <a:lnTo>
                    <a:pt x="229487" y="279841"/>
                  </a:lnTo>
                  <a:cubicBezTo>
                    <a:pt x="210024" y="299248"/>
                    <a:pt x="175042" y="307045"/>
                    <a:pt x="151720" y="307045"/>
                  </a:cubicBezTo>
                  <a:lnTo>
                    <a:pt x="105077" y="299248"/>
                  </a:lnTo>
                  <a:lnTo>
                    <a:pt x="66063" y="291494"/>
                  </a:lnTo>
                  <a:cubicBezTo>
                    <a:pt x="37109" y="342806"/>
                    <a:pt x="14904" y="397639"/>
                    <a:pt x="0" y="454633"/>
                  </a:cubicBezTo>
                  <a:lnTo>
                    <a:pt x="31081" y="477939"/>
                  </a:lnTo>
                  <a:lnTo>
                    <a:pt x="70095" y="505143"/>
                  </a:lnTo>
                  <a:cubicBezTo>
                    <a:pt x="89515" y="520695"/>
                    <a:pt x="109108" y="551754"/>
                    <a:pt x="109108" y="578785"/>
                  </a:cubicBezTo>
                  <a:lnTo>
                    <a:pt x="109108" y="641121"/>
                  </a:lnTo>
                  <a:cubicBezTo>
                    <a:pt x="109108" y="668282"/>
                    <a:pt x="93546" y="699386"/>
                    <a:pt x="70095" y="714764"/>
                  </a:cubicBezTo>
                  <a:lnTo>
                    <a:pt x="31081" y="741968"/>
                  </a:lnTo>
                  <a:lnTo>
                    <a:pt x="0" y="765274"/>
                  </a:lnTo>
                  <a:cubicBezTo>
                    <a:pt x="15562" y="823538"/>
                    <a:pt x="39014" y="874048"/>
                    <a:pt x="66063" y="928413"/>
                  </a:cubicBezTo>
                  <a:lnTo>
                    <a:pt x="105077" y="920659"/>
                  </a:lnTo>
                  <a:lnTo>
                    <a:pt x="151720" y="912905"/>
                  </a:lnTo>
                  <a:cubicBezTo>
                    <a:pt x="178943" y="909006"/>
                    <a:pt x="213925" y="920659"/>
                    <a:pt x="229487" y="940066"/>
                  </a:cubicBezTo>
                  <a:lnTo>
                    <a:pt x="272229" y="986677"/>
                  </a:lnTo>
                  <a:cubicBezTo>
                    <a:pt x="291649" y="1006128"/>
                    <a:pt x="299452" y="1041086"/>
                    <a:pt x="299452" y="1064392"/>
                  </a:cubicBezTo>
                  <a:lnTo>
                    <a:pt x="291649" y="1111003"/>
                  </a:lnTo>
                  <a:lnTo>
                    <a:pt x="283890" y="1149990"/>
                  </a:lnTo>
                  <a:cubicBezTo>
                    <a:pt x="335237" y="1178925"/>
                    <a:pt x="390108" y="1201114"/>
                    <a:pt x="447141" y="1216008"/>
                  </a:cubicBezTo>
                  <a:lnTo>
                    <a:pt x="470462" y="1184948"/>
                  </a:lnTo>
                  <a:lnTo>
                    <a:pt x="497685" y="1145961"/>
                  </a:lnTo>
                  <a:cubicBezTo>
                    <a:pt x="514820" y="1122191"/>
                    <a:pt x="542073" y="1107773"/>
                    <a:pt x="571378" y="1106974"/>
                  </a:cubicBezTo>
                  <a:lnTo>
                    <a:pt x="633539" y="1106974"/>
                  </a:lnTo>
                  <a:cubicBezTo>
                    <a:pt x="660762" y="1106974"/>
                    <a:pt x="691887" y="1122526"/>
                    <a:pt x="707232" y="1145961"/>
                  </a:cubicBezTo>
                  <a:lnTo>
                    <a:pt x="734455" y="1184948"/>
                  </a:lnTo>
                  <a:lnTo>
                    <a:pt x="757777" y="1216008"/>
                  </a:lnTo>
                  <a:cubicBezTo>
                    <a:pt x="814728" y="1200440"/>
                    <a:pt x="869663" y="1178268"/>
                    <a:pt x="921461" y="1149947"/>
                  </a:cubicBezTo>
                  <a:lnTo>
                    <a:pt x="913701" y="1110959"/>
                  </a:lnTo>
                  <a:lnTo>
                    <a:pt x="905942" y="1064348"/>
                  </a:lnTo>
                  <a:cubicBezTo>
                    <a:pt x="902041" y="1037144"/>
                    <a:pt x="913701" y="1002185"/>
                    <a:pt x="933122" y="986634"/>
                  </a:cubicBezTo>
                  <a:lnTo>
                    <a:pt x="979765" y="943921"/>
                  </a:lnTo>
                  <a:cubicBezTo>
                    <a:pt x="999228" y="924515"/>
                    <a:pt x="1034210" y="916717"/>
                    <a:pt x="1057532" y="916717"/>
                  </a:cubicBezTo>
                  <a:lnTo>
                    <a:pt x="1104175" y="924515"/>
                  </a:lnTo>
                  <a:lnTo>
                    <a:pt x="1143189" y="932269"/>
                  </a:lnTo>
                  <a:cubicBezTo>
                    <a:pt x="1172143" y="880956"/>
                    <a:pt x="1194348" y="826123"/>
                    <a:pt x="1209252" y="769129"/>
                  </a:cubicBezTo>
                  <a:close/>
                  <a:moveTo>
                    <a:pt x="598774" y="839176"/>
                  </a:moveTo>
                  <a:cubicBezTo>
                    <a:pt x="469949" y="839176"/>
                    <a:pt x="365515" y="734814"/>
                    <a:pt x="365515" y="606076"/>
                  </a:cubicBezTo>
                  <a:cubicBezTo>
                    <a:pt x="365515" y="477339"/>
                    <a:pt x="469949" y="372977"/>
                    <a:pt x="598774" y="372977"/>
                  </a:cubicBezTo>
                  <a:cubicBezTo>
                    <a:pt x="727599" y="372977"/>
                    <a:pt x="832033" y="477339"/>
                    <a:pt x="832033" y="606076"/>
                  </a:cubicBezTo>
                  <a:cubicBezTo>
                    <a:pt x="831581" y="734626"/>
                    <a:pt x="727412" y="838725"/>
                    <a:pt x="598774" y="839176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589" name="Group 588">
            <a:extLst>
              <a:ext uri="{FF2B5EF4-FFF2-40B4-BE49-F238E27FC236}">
                <a16:creationId xmlns:a16="http://schemas.microsoft.com/office/drawing/2014/main" id="{31C107E6-16B0-C5D9-500C-62B1F1D58722}"/>
              </a:ext>
            </a:extLst>
          </p:cNvPr>
          <p:cNvGrpSpPr/>
          <p:nvPr/>
        </p:nvGrpSpPr>
        <p:grpSpPr>
          <a:xfrm>
            <a:off x="6967072" y="5381077"/>
            <a:ext cx="197584" cy="197628"/>
            <a:chOff x="-8449917" y="2918995"/>
            <a:chExt cx="2330217" cy="2330735"/>
          </a:xfrm>
          <a:solidFill>
            <a:schemeClr val="bg1"/>
          </a:solidFill>
          <a:effectLst>
            <a:outerShdw dist="25400" dir="2700000" algn="tl" rotWithShape="0">
              <a:schemeClr val="accent2">
                <a:alpha val="10000"/>
              </a:schemeClr>
            </a:outerShdw>
          </a:effectLst>
        </p:grpSpPr>
        <p:sp>
          <p:nvSpPr>
            <p:cNvPr id="590" name="Freeform 589">
              <a:extLst>
                <a:ext uri="{FF2B5EF4-FFF2-40B4-BE49-F238E27FC236}">
                  <a16:creationId xmlns:a16="http://schemas.microsoft.com/office/drawing/2014/main" id="{0A0ABD44-19A1-84A3-AD49-AD42D5D844BC}"/>
                </a:ext>
              </a:extLst>
            </p:cNvPr>
            <p:cNvSpPr/>
            <p:nvPr/>
          </p:nvSpPr>
          <p:spPr>
            <a:xfrm>
              <a:off x="-8078718" y="2918995"/>
              <a:ext cx="1127366" cy="310770"/>
            </a:xfrm>
            <a:custGeom>
              <a:avLst/>
              <a:gdLst>
                <a:gd name="connsiteX0" fmla="*/ 991252 w 1127366"/>
                <a:gd name="connsiteY0" fmla="*/ 15552 h 310770"/>
                <a:gd name="connsiteX1" fmla="*/ 792976 w 1127366"/>
                <a:gd name="connsiteY1" fmla="*/ 0 h 310770"/>
                <a:gd name="connsiteX2" fmla="*/ 0 w 1127366"/>
                <a:gd name="connsiteY2" fmla="*/ 310771 h 310770"/>
                <a:gd name="connsiteX3" fmla="*/ 1092384 w 1127366"/>
                <a:gd name="connsiteY3" fmla="*/ 310771 h 310770"/>
                <a:gd name="connsiteX4" fmla="*/ 1127367 w 1127366"/>
                <a:gd name="connsiteY4" fmla="*/ 248608 h 3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366" h="310770">
                  <a:moveTo>
                    <a:pt x="991252" y="15552"/>
                  </a:moveTo>
                  <a:cubicBezTo>
                    <a:pt x="925145" y="7754"/>
                    <a:pt x="862983" y="0"/>
                    <a:pt x="792976" y="0"/>
                  </a:cubicBezTo>
                  <a:cubicBezTo>
                    <a:pt x="498940" y="211"/>
                    <a:pt x="215790" y="111179"/>
                    <a:pt x="0" y="310771"/>
                  </a:cubicBezTo>
                  <a:lnTo>
                    <a:pt x="1092384" y="310771"/>
                  </a:lnTo>
                  <a:cubicBezTo>
                    <a:pt x="1107946" y="283566"/>
                    <a:pt x="1111848" y="279668"/>
                    <a:pt x="1127367" y="2486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91" name="Freeform 590">
              <a:extLst>
                <a:ext uri="{FF2B5EF4-FFF2-40B4-BE49-F238E27FC236}">
                  <a16:creationId xmlns:a16="http://schemas.microsoft.com/office/drawing/2014/main" id="{BE843F31-9267-278B-6EC5-256C269462D7}"/>
                </a:ext>
              </a:extLst>
            </p:cNvPr>
            <p:cNvSpPr/>
            <p:nvPr/>
          </p:nvSpPr>
          <p:spPr>
            <a:xfrm>
              <a:off x="-8449917" y="3338539"/>
              <a:ext cx="577235" cy="1006084"/>
            </a:xfrm>
            <a:custGeom>
              <a:avLst/>
              <a:gdLst>
                <a:gd name="connsiteX0" fmla="*/ 270154 w 577235"/>
                <a:gd name="connsiteY0" fmla="*/ 0 h 1006084"/>
                <a:gd name="connsiteX1" fmla="*/ 157448 w 577235"/>
                <a:gd name="connsiteY1" fmla="*/ 163139 h 1006084"/>
                <a:gd name="connsiteX2" fmla="*/ 29136 w 577235"/>
                <a:gd name="connsiteY2" fmla="*/ 1006084 h 1006084"/>
                <a:gd name="connsiteX3" fmla="*/ 577236 w 577235"/>
                <a:gd name="connsiteY3" fmla="*/ 62119 h 1006084"/>
                <a:gd name="connsiteX4" fmla="*/ 542253 w 577235"/>
                <a:gd name="connsiteY4" fmla="*/ 0 h 100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35" h="1006084">
                  <a:moveTo>
                    <a:pt x="270154" y="0"/>
                  </a:moveTo>
                  <a:cubicBezTo>
                    <a:pt x="226920" y="50245"/>
                    <a:pt x="189140" y="104931"/>
                    <a:pt x="157448" y="163139"/>
                  </a:cubicBezTo>
                  <a:cubicBezTo>
                    <a:pt x="1913" y="431154"/>
                    <a:pt x="-33069" y="730272"/>
                    <a:pt x="29136" y="1006084"/>
                  </a:cubicBezTo>
                  <a:lnTo>
                    <a:pt x="577236" y="62119"/>
                  </a:lnTo>
                  <a:cubicBezTo>
                    <a:pt x="561674" y="34958"/>
                    <a:pt x="557772" y="31060"/>
                    <a:pt x="5422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92" name="Freeform 591">
              <a:extLst>
                <a:ext uri="{FF2B5EF4-FFF2-40B4-BE49-F238E27FC236}">
                  <a16:creationId xmlns:a16="http://schemas.microsoft.com/office/drawing/2014/main" id="{86726701-C566-B2E3-67E3-FD62AA6180FC}"/>
                </a:ext>
              </a:extLst>
            </p:cNvPr>
            <p:cNvSpPr/>
            <p:nvPr/>
          </p:nvSpPr>
          <p:spPr>
            <a:xfrm>
              <a:off x="-6943635" y="2973360"/>
              <a:ext cx="750190" cy="943964"/>
            </a:xfrm>
            <a:custGeom>
              <a:avLst/>
              <a:gdLst>
                <a:gd name="connsiteX0" fmla="*/ 750190 w 750190"/>
                <a:gd name="connsiteY0" fmla="*/ 707010 h 943964"/>
                <a:gd name="connsiteX1" fmla="*/ 664707 w 750190"/>
                <a:gd name="connsiteY1" fmla="*/ 524420 h 943964"/>
                <a:gd name="connsiteX2" fmla="*/ 0 w 750190"/>
                <a:gd name="connsiteY2" fmla="*/ 0 h 943964"/>
                <a:gd name="connsiteX3" fmla="*/ 548056 w 750190"/>
                <a:gd name="connsiteY3" fmla="*/ 943965 h 943964"/>
                <a:gd name="connsiteX4" fmla="*/ 618064 w 750190"/>
                <a:gd name="connsiteY4" fmla="*/ 943965 h 94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190" h="943964">
                  <a:moveTo>
                    <a:pt x="750190" y="707010"/>
                  </a:moveTo>
                  <a:cubicBezTo>
                    <a:pt x="726869" y="644847"/>
                    <a:pt x="699689" y="582684"/>
                    <a:pt x="664707" y="524420"/>
                  </a:cubicBezTo>
                  <a:cubicBezTo>
                    <a:pt x="517783" y="271634"/>
                    <a:pt x="280149" y="84153"/>
                    <a:pt x="0" y="0"/>
                  </a:cubicBezTo>
                  <a:lnTo>
                    <a:pt x="548056" y="943965"/>
                  </a:lnTo>
                  <a:lnTo>
                    <a:pt x="618064" y="9439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93" name="Freeform 592">
              <a:extLst>
                <a:ext uri="{FF2B5EF4-FFF2-40B4-BE49-F238E27FC236}">
                  <a16:creationId xmlns:a16="http://schemas.microsoft.com/office/drawing/2014/main" id="{D99DEBE8-B40E-0F11-D3C0-4049C6892460}"/>
                </a:ext>
              </a:extLst>
            </p:cNvPr>
            <p:cNvSpPr/>
            <p:nvPr/>
          </p:nvSpPr>
          <p:spPr>
            <a:xfrm>
              <a:off x="-6694858" y="3827957"/>
              <a:ext cx="575158" cy="1006127"/>
            </a:xfrm>
            <a:custGeom>
              <a:avLst/>
              <a:gdLst>
                <a:gd name="connsiteX0" fmla="*/ 544198 w 575158"/>
                <a:gd name="connsiteY0" fmla="*/ 0 h 1006127"/>
                <a:gd name="connsiteX1" fmla="*/ 0 w 575158"/>
                <a:gd name="connsiteY1" fmla="*/ 943965 h 1006127"/>
                <a:gd name="connsiteX2" fmla="*/ 34982 w 575158"/>
                <a:gd name="connsiteY2" fmla="*/ 1006127 h 1006127"/>
                <a:gd name="connsiteX3" fmla="*/ 307081 w 575158"/>
                <a:gd name="connsiteY3" fmla="*/ 1006127 h 1006127"/>
                <a:gd name="connsiteX4" fmla="*/ 419788 w 575158"/>
                <a:gd name="connsiteY4" fmla="*/ 842945 h 1006127"/>
                <a:gd name="connsiteX5" fmla="*/ 544198 w 575158"/>
                <a:gd name="connsiteY5" fmla="*/ 0 h 10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158" h="1006127">
                  <a:moveTo>
                    <a:pt x="544198" y="0"/>
                  </a:moveTo>
                  <a:lnTo>
                    <a:pt x="0" y="943965"/>
                  </a:lnTo>
                  <a:cubicBezTo>
                    <a:pt x="15519" y="971169"/>
                    <a:pt x="19420" y="975024"/>
                    <a:pt x="34982" y="1006127"/>
                  </a:cubicBezTo>
                  <a:lnTo>
                    <a:pt x="307081" y="1006127"/>
                  </a:lnTo>
                  <a:cubicBezTo>
                    <a:pt x="350308" y="955860"/>
                    <a:pt x="388087" y="901161"/>
                    <a:pt x="419788" y="842945"/>
                  </a:cubicBezTo>
                  <a:cubicBezTo>
                    <a:pt x="571421" y="574930"/>
                    <a:pt x="610261" y="275812"/>
                    <a:pt x="54419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94" name="Freeform 593">
              <a:extLst>
                <a:ext uri="{FF2B5EF4-FFF2-40B4-BE49-F238E27FC236}">
                  <a16:creationId xmlns:a16="http://schemas.microsoft.com/office/drawing/2014/main" id="{989DC3C9-8EC3-C540-ADA8-6E7360C6938F}"/>
                </a:ext>
              </a:extLst>
            </p:cNvPr>
            <p:cNvSpPr/>
            <p:nvPr/>
          </p:nvSpPr>
          <p:spPr>
            <a:xfrm>
              <a:off x="-7623904" y="4938960"/>
              <a:ext cx="1131181" cy="310770"/>
            </a:xfrm>
            <a:custGeom>
              <a:avLst/>
              <a:gdLst>
                <a:gd name="connsiteX0" fmla="*/ 139929 w 1131181"/>
                <a:gd name="connsiteY0" fmla="*/ 295219 h 310770"/>
                <a:gd name="connsiteX1" fmla="*/ 338162 w 1131181"/>
                <a:gd name="connsiteY1" fmla="*/ 310771 h 310770"/>
                <a:gd name="connsiteX2" fmla="*/ 1131181 w 1131181"/>
                <a:gd name="connsiteY2" fmla="*/ 0 h 310770"/>
                <a:gd name="connsiteX3" fmla="*/ 34982 w 1131181"/>
                <a:gd name="connsiteY3" fmla="*/ 0 h 310770"/>
                <a:gd name="connsiteX4" fmla="*/ 0 w 1131181"/>
                <a:gd name="connsiteY4" fmla="*/ 62163 h 3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181" h="310770">
                  <a:moveTo>
                    <a:pt x="139929" y="295219"/>
                  </a:moveTo>
                  <a:cubicBezTo>
                    <a:pt x="206036" y="302973"/>
                    <a:pt x="268198" y="310771"/>
                    <a:pt x="338162" y="310771"/>
                  </a:cubicBezTo>
                  <a:cubicBezTo>
                    <a:pt x="632213" y="310571"/>
                    <a:pt x="915380" y="199602"/>
                    <a:pt x="1131181" y="0"/>
                  </a:cubicBezTo>
                  <a:lnTo>
                    <a:pt x="34982" y="0"/>
                  </a:lnTo>
                  <a:cubicBezTo>
                    <a:pt x="19420" y="27204"/>
                    <a:pt x="15562" y="31060"/>
                    <a:pt x="0" y="621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95" name="Freeform 594">
              <a:extLst>
                <a:ext uri="{FF2B5EF4-FFF2-40B4-BE49-F238E27FC236}">
                  <a16:creationId xmlns:a16="http://schemas.microsoft.com/office/drawing/2014/main" id="{923F1CC6-969B-3E8C-523C-9E532D8D72F1}"/>
                </a:ext>
              </a:extLst>
            </p:cNvPr>
            <p:cNvSpPr/>
            <p:nvPr/>
          </p:nvSpPr>
          <p:spPr>
            <a:xfrm>
              <a:off x="-8381898" y="4255256"/>
              <a:ext cx="750233" cy="947863"/>
            </a:xfrm>
            <a:custGeom>
              <a:avLst/>
              <a:gdLst>
                <a:gd name="connsiteX0" fmla="*/ 0 w 750233"/>
                <a:gd name="connsiteY0" fmla="*/ 233100 h 947863"/>
                <a:gd name="connsiteX1" fmla="*/ 85527 w 750233"/>
                <a:gd name="connsiteY1" fmla="*/ 415646 h 947863"/>
                <a:gd name="connsiteX2" fmla="*/ 750234 w 750233"/>
                <a:gd name="connsiteY2" fmla="*/ 947864 h 947863"/>
                <a:gd name="connsiteX3" fmla="*/ 205992 w 750233"/>
                <a:gd name="connsiteY3" fmla="*/ 0 h 947863"/>
                <a:gd name="connsiteX4" fmla="*/ 136028 w 750233"/>
                <a:gd name="connsiteY4" fmla="*/ 0 h 94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233" h="947863">
                  <a:moveTo>
                    <a:pt x="0" y="233100"/>
                  </a:moveTo>
                  <a:cubicBezTo>
                    <a:pt x="23322" y="295262"/>
                    <a:pt x="50501" y="357382"/>
                    <a:pt x="85527" y="415646"/>
                  </a:cubicBezTo>
                  <a:cubicBezTo>
                    <a:pt x="240975" y="679892"/>
                    <a:pt x="478091" y="866164"/>
                    <a:pt x="750234" y="947864"/>
                  </a:cubicBezTo>
                  <a:lnTo>
                    <a:pt x="205992" y="0"/>
                  </a:lnTo>
                  <a:lnTo>
                    <a:pt x="13602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96" name="Freeform 595">
              <a:extLst>
                <a:ext uri="{FF2B5EF4-FFF2-40B4-BE49-F238E27FC236}">
                  <a16:creationId xmlns:a16="http://schemas.microsoft.com/office/drawing/2014/main" id="{B0C84654-7B10-9AED-3FDB-5CA50B64EE51}"/>
                </a:ext>
              </a:extLst>
            </p:cNvPr>
            <p:cNvSpPr/>
            <p:nvPr/>
          </p:nvSpPr>
          <p:spPr>
            <a:xfrm>
              <a:off x="-7884516" y="3482142"/>
              <a:ext cx="1209251" cy="1216008"/>
            </a:xfrm>
            <a:custGeom>
              <a:avLst/>
              <a:gdLst>
                <a:gd name="connsiteX0" fmla="*/ 1166337 w 1209251"/>
                <a:gd name="connsiteY0" fmla="*/ 734301 h 1216008"/>
                <a:gd name="connsiteX1" fmla="*/ 1127323 w 1209251"/>
                <a:gd name="connsiteY1" fmla="*/ 707096 h 1216008"/>
                <a:gd name="connsiteX2" fmla="*/ 1088309 w 1209251"/>
                <a:gd name="connsiteY2" fmla="*/ 633454 h 1216008"/>
                <a:gd name="connsiteX3" fmla="*/ 1088309 w 1209251"/>
                <a:gd name="connsiteY3" fmla="*/ 571118 h 1216008"/>
                <a:gd name="connsiteX4" fmla="*/ 1127323 w 1209251"/>
                <a:gd name="connsiteY4" fmla="*/ 497476 h 1216008"/>
                <a:gd name="connsiteX5" fmla="*/ 1166337 w 1209251"/>
                <a:gd name="connsiteY5" fmla="*/ 470271 h 1216008"/>
                <a:gd name="connsiteX6" fmla="*/ 1197418 w 1209251"/>
                <a:gd name="connsiteY6" fmla="*/ 446966 h 1216008"/>
                <a:gd name="connsiteX7" fmla="*/ 1131355 w 1209251"/>
                <a:gd name="connsiteY7" fmla="*/ 283696 h 1216008"/>
                <a:gd name="connsiteX8" fmla="*/ 1092341 w 1209251"/>
                <a:gd name="connsiteY8" fmla="*/ 291450 h 1216008"/>
                <a:gd name="connsiteX9" fmla="*/ 1045698 w 1209251"/>
                <a:gd name="connsiteY9" fmla="*/ 299204 h 1216008"/>
                <a:gd name="connsiteX10" fmla="*/ 967930 w 1209251"/>
                <a:gd name="connsiteY10" fmla="*/ 272043 h 1216008"/>
                <a:gd name="connsiteX11" fmla="*/ 925189 w 1209251"/>
                <a:gd name="connsiteY11" fmla="*/ 229288 h 1216008"/>
                <a:gd name="connsiteX12" fmla="*/ 897966 w 1209251"/>
                <a:gd name="connsiteY12" fmla="*/ 151617 h 1216008"/>
                <a:gd name="connsiteX13" fmla="*/ 905769 w 1209251"/>
                <a:gd name="connsiteY13" fmla="*/ 105005 h 1216008"/>
                <a:gd name="connsiteX14" fmla="*/ 913528 w 1209251"/>
                <a:gd name="connsiteY14" fmla="*/ 66018 h 1216008"/>
                <a:gd name="connsiteX15" fmla="*/ 750407 w 1209251"/>
                <a:gd name="connsiteY15" fmla="*/ 0 h 1216008"/>
                <a:gd name="connsiteX16" fmla="*/ 727086 w 1209251"/>
                <a:gd name="connsiteY16" fmla="*/ 31060 h 1216008"/>
                <a:gd name="connsiteX17" fmla="*/ 699863 w 1209251"/>
                <a:gd name="connsiteY17" fmla="*/ 70047 h 1216008"/>
                <a:gd name="connsiteX18" fmla="*/ 626170 w 1209251"/>
                <a:gd name="connsiteY18" fmla="*/ 109034 h 1216008"/>
                <a:gd name="connsiteX19" fmla="*/ 563792 w 1209251"/>
                <a:gd name="connsiteY19" fmla="*/ 109034 h 1216008"/>
                <a:gd name="connsiteX20" fmla="*/ 490099 w 1209251"/>
                <a:gd name="connsiteY20" fmla="*/ 70047 h 1216008"/>
                <a:gd name="connsiteX21" fmla="*/ 462876 w 1209251"/>
                <a:gd name="connsiteY21" fmla="*/ 31060 h 1216008"/>
                <a:gd name="connsiteX22" fmla="*/ 443456 w 1209251"/>
                <a:gd name="connsiteY22" fmla="*/ 3855 h 1216008"/>
                <a:gd name="connsiteX23" fmla="*/ 280162 w 1209251"/>
                <a:gd name="connsiteY23" fmla="*/ 69917 h 1216008"/>
                <a:gd name="connsiteX24" fmla="*/ 287965 w 1209251"/>
                <a:gd name="connsiteY24" fmla="*/ 108904 h 1216008"/>
                <a:gd name="connsiteX25" fmla="*/ 295724 w 1209251"/>
                <a:gd name="connsiteY25" fmla="*/ 155515 h 1216008"/>
                <a:gd name="connsiteX26" fmla="*/ 268501 w 1209251"/>
                <a:gd name="connsiteY26" fmla="*/ 233230 h 1216008"/>
                <a:gd name="connsiteX27" fmla="*/ 229487 w 1209251"/>
                <a:gd name="connsiteY27" fmla="*/ 279841 h 1216008"/>
                <a:gd name="connsiteX28" fmla="*/ 151720 w 1209251"/>
                <a:gd name="connsiteY28" fmla="*/ 307045 h 1216008"/>
                <a:gd name="connsiteX29" fmla="*/ 105077 w 1209251"/>
                <a:gd name="connsiteY29" fmla="*/ 299248 h 1216008"/>
                <a:gd name="connsiteX30" fmla="*/ 66063 w 1209251"/>
                <a:gd name="connsiteY30" fmla="*/ 291494 h 1216008"/>
                <a:gd name="connsiteX31" fmla="*/ 0 w 1209251"/>
                <a:gd name="connsiteY31" fmla="*/ 454633 h 1216008"/>
                <a:gd name="connsiteX32" fmla="*/ 31081 w 1209251"/>
                <a:gd name="connsiteY32" fmla="*/ 477939 h 1216008"/>
                <a:gd name="connsiteX33" fmla="*/ 70095 w 1209251"/>
                <a:gd name="connsiteY33" fmla="*/ 505143 h 1216008"/>
                <a:gd name="connsiteX34" fmla="*/ 109108 w 1209251"/>
                <a:gd name="connsiteY34" fmla="*/ 578785 h 1216008"/>
                <a:gd name="connsiteX35" fmla="*/ 109108 w 1209251"/>
                <a:gd name="connsiteY35" fmla="*/ 641121 h 1216008"/>
                <a:gd name="connsiteX36" fmla="*/ 70095 w 1209251"/>
                <a:gd name="connsiteY36" fmla="*/ 714764 h 1216008"/>
                <a:gd name="connsiteX37" fmla="*/ 31081 w 1209251"/>
                <a:gd name="connsiteY37" fmla="*/ 741968 h 1216008"/>
                <a:gd name="connsiteX38" fmla="*/ 0 w 1209251"/>
                <a:gd name="connsiteY38" fmla="*/ 765274 h 1216008"/>
                <a:gd name="connsiteX39" fmla="*/ 66063 w 1209251"/>
                <a:gd name="connsiteY39" fmla="*/ 928413 h 1216008"/>
                <a:gd name="connsiteX40" fmla="*/ 105077 w 1209251"/>
                <a:gd name="connsiteY40" fmla="*/ 920659 h 1216008"/>
                <a:gd name="connsiteX41" fmla="*/ 151720 w 1209251"/>
                <a:gd name="connsiteY41" fmla="*/ 912905 h 1216008"/>
                <a:gd name="connsiteX42" fmla="*/ 229487 w 1209251"/>
                <a:gd name="connsiteY42" fmla="*/ 940066 h 1216008"/>
                <a:gd name="connsiteX43" fmla="*/ 272229 w 1209251"/>
                <a:gd name="connsiteY43" fmla="*/ 986677 h 1216008"/>
                <a:gd name="connsiteX44" fmla="*/ 299452 w 1209251"/>
                <a:gd name="connsiteY44" fmla="*/ 1064392 h 1216008"/>
                <a:gd name="connsiteX45" fmla="*/ 291649 w 1209251"/>
                <a:gd name="connsiteY45" fmla="*/ 1111003 h 1216008"/>
                <a:gd name="connsiteX46" fmla="*/ 283890 w 1209251"/>
                <a:gd name="connsiteY46" fmla="*/ 1149990 h 1216008"/>
                <a:gd name="connsiteX47" fmla="*/ 447141 w 1209251"/>
                <a:gd name="connsiteY47" fmla="*/ 1216008 h 1216008"/>
                <a:gd name="connsiteX48" fmla="*/ 470462 w 1209251"/>
                <a:gd name="connsiteY48" fmla="*/ 1184948 h 1216008"/>
                <a:gd name="connsiteX49" fmla="*/ 497685 w 1209251"/>
                <a:gd name="connsiteY49" fmla="*/ 1145961 h 1216008"/>
                <a:gd name="connsiteX50" fmla="*/ 571378 w 1209251"/>
                <a:gd name="connsiteY50" fmla="*/ 1106974 h 1216008"/>
                <a:gd name="connsiteX51" fmla="*/ 633539 w 1209251"/>
                <a:gd name="connsiteY51" fmla="*/ 1106974 h 1216008"/>
                <a:gd name="connsiteX52" fmla="*/ 707232 w 1209251"/>
                <a:gd name="connsiteY52" fmla="*/ 1145961 h 1216008"/>
                <a:gd name="connsiteX53" fmla="*/ 734455 w 1209251"/>
                <a:gd name="connsiteY53" fmla="*/ 1184948 h 1216008"/>
                <a:gd name="connsiteX54" fmla="*/ 757777 w 1209251"/>
                <a:gd name="connsiteY54" fmla="*/ 1216008 h 1216008"/>
                <a:gd name="connsiteX55" fmla="*/ 921461 w 1209251"/>
                <a:gd name="connsiteY55" fmla="*/ 1149947 h 1216008"/>
                <a:gd name="connsiteX56" fmla="*/ 913701 w 1209251"/>
                <a:gd name="connsiteY56" fmla="*/ 1110959 h 1216008"/>
                <a:gd name="connsiteX57" fmla="*/ 905942 w 1209251"/>
                <a:gd name="connsiteY57" fmla="*/ 1064348 h 1216008"/>
                <a:gd name="connsiteX58" fmla="*/ 933122 w 1209251"/>
                <a:gd name="connsiteY58" fmla="*/ 986634 h 1216008"/>
                <a:gd name="connsiteX59" fmla="*/ 979765 w 1209251"/>
                <a:gd name="connsiteY59" fmla="*/ 943921 h 1216008"/>
                <a:gd name="connsiteX60" fmla="*/ 1057532 w 1209251"/>
                <a:gd name="connsiteY60" fmla="*/ 916717 h 1216008"/>
                <a:gd name="connsiteX61" fmla="*/ 1104175 w 1209251"/>
                <a:gd name="connsiteY61" fmla="*/ 924515 h 1216008"/>
                <a:gd name="connsiteX62" fmla="*/ 1143189 w 1209251"/>
                <a:gd name="connsiteY62" fmla="*/ 932269 h 1216008"/>
                <a:gd name="connsiteX63" fmla="*/ 1209252 w 1209251"/>
                <a:gd name="connsiteY63" fmla="*/ 769129 h 1216008"/>
                <a:gd name="connsiteX64" fmla="*/ 598774 w 1209251"/>
                <a:gd name="connsiteY64" fmla="*/ 839176 h 1216008"/>
                <a:gd name="connsiteX65" fmla="*/ 365515 w 1209251"/>
                <a:gd name="connsiteY65" fmla="*/ 606076 h 1216008"/>
                <a:gd name="connsiteX66" fmla="*/ 598774 w 1209251"/>
                <a:gd name="connsiteY66" fmla="*/ 372977 h 1216008"/>
                <a:gd name="connsiteX67" fmla="*/ 832033 w 1209251"/>
                <a:gd name="connsiteY67" fmla="*/ 606076 h 1216008"/>
                <a:gd name="connsiteX68" fmla="*/ 598774 w 1209251"/>
                <a:gd name="connsiteY68" fmla="*/ 839176 h 121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09251" h="1216008">
                  <a:moveTo>
                    <a:pt x="1166337" y="734301"/>
                  </a:moveTo>
                  <a:lnTo>
                    <a:pt x="1127323" y="707096"/>
                  </a:lnTo>
                  <a:cubicBezTo>
                    <a:pt x="1103537" y="689973"/>
                    <a:pt x="1089109" y="662739"/>
                    <a:pt x="1088309" y="633454"/>
                  </a:cubicBezTo>
                  <a:lnTo>
                    <a:pt x="1088309" y="571118"/>
                  </a:lnTo>
                  <a:cubicBezTo>
                    <a:pt x="1088309" y="543957"/>
                    <a:pt x="1103872" y="512854"/>
                    <a:pt x="1127323" y="497476"/>
                  </a:cubicBezTo>
                  <a:lnTo>
                    <a:pt x="1166337" y="470271"/>
                  </a:lnTo>
                  <a:lnTo>
                    <a:pt x="1197418" y="446966"/>
                  </a:lnTo>
                  <a:cubicBezTo>
                    <a:pt x="1185887" y="388572"/>
                    <a:pt x="1162436" y="337888"/>
                    <a:pt x="1131355" y="283696"/>
                  </a:cubicBezTo>
                  <a:lnTo>
                    <a:pt x="1092341" y="291450"/>
                  </a:lnTo>
                  <a:lnTo>
                    <a:pt x="1045698" y="299204"/>
                  </a:lnTo>
                  <a:cubicBezTo>
                    <a:pt x="1018475" y="303103"/>
                    <a:pt x="983493" y="291450"/>
                    <a:pt x="967930" y="272043"/>
                  </a:cubicBezTo>
                  <a:lnTo>
                    <a:pt x="925189" y="229288"/>
                  </a:lnTo>
                  <a:cubicBezTo>
                    <a:pt x="905769" y="209881"/>
                    <a:pt x="897966" y="174922"/>
                    <a:pt x="897966" y="151617"/>
                  </a:cubicBezTo>
                  <a:lnTo>
                    <a:pt x="905769" y="105005"/>
                  </a:lnTo>
                  <a:lnTo>
                    <a:pt x="913528" y="66018"/>
                  </a:lnTo>
                  <a:cubicBezTo>
                    <a:pt x="862239" y="37059"/>
                    <a:pt x="807408" y="14868"/>
                    <a:pt x="750407" y="0"/>
                  </a:cubicBezTo>
                  <a:lnTo>
                    <a:pt x="727086" y="31060"/>
                  </a:lnTo>
                  <a:lnTo>
                    <a:pt x="699863" y="70047"/>
                  </a:lnTo>
                  <a:cubicBezTo>
                    <a:pt x="688202" y="89454"/>
                    <a:pt x="653220" y="109034"/>
                    <a:pt x="626170" y="109034"/>
                  </a:cubicBezTo>
                  <a:lnTo>
                    <a:pt x="563792" y="109034"/>
                  </a:lnTo>
                  <a:cubicBezTo>
                    <a:pt x="536612" y="109034"/>
                    <a:pt x="505488" y="93526"/>
                    <a:pt x="490099" y="70047"/>
                  </a:cubicBezTo>
                  <a:lnTo>
                    <a:pt x="462876" y="31060"/>
                  </a:lnTo>
                  <a:lnTo>
                    <a:pt x="443456" y="3855"/>
                  </a:lnTo>
                  <a:cubicBezTo>
                    <a:pt x="385109" y="19407"/>
                    <a:pt x="334608" y="42843"/>
                    <a:pt x="280162" y="69917"/>
                  </a:cubicBezTo>
                  <a:lnTo>
                    <a:pt x="287965" y="108904"/>
                  </a:lnTo>
                  <a:lnTo>
                    <a:pt x="295724" y="155515"/>
                  </a:lnTo>
                  <a:cubicBezTo>
                    <a:pt x="299625" y="182720"/>
                    <a:pt x="287965" y="217678"/>
                    <a:pt x="268501" y="233230"/>
                  </a:cubicBezTo>
                  <a:lnTo>
                    <a:pt x="229487" y="279841"/>
                  </a:lnTo>
                  <a:cubicBezTo>
                    <a:pt x="210024" y="299248"/>
                    <a:pt x="175042" y="307045"/>
                    <a:pt x="151720" y="307045"/>
                  </a:cubicBezTo>
                  <a:lnTo>
                    <a:pt x="105077" y="299248"/>
                  </a:lnTo>
                  <a:lnTo>
                    <a:pt x="66063" y="291494"/>
                  </a:lnTo>
                  <a:cubicBezTo>
                    <a:pt x="37109" y="342806"/>
                    <a:pt x="14904" y="397639"/>
                    <a:pt x="0" y="454633"/>
                  </a:cubicBezTo>
                  <a:lnTo>
                    <a:pt x="31081" y="477939"/>
                  </a:lnTo>
                  <a:lnTo>
                    <a:pt x="70095" y="505143"/>
                  </a:lnTo>
                  <a:cubicBezTo>
                    <a:pt x="89515" y="520695"/>
                    <a:pt x="109108" y="551754"/>
                    <a:pt x="109108" y="578785"/>
                  </a:cubicBezTo>
                  <a:lnTo>
                    <a:pt x="109108" y="641121"/>
                  </a:lnTo>
                  <a:cubicBezTo>
                    <a:pt x="109108" y="668282"/>
                    <a:pt x="93546" y="699386"/>
                    <a:pt x="70095" y="714764"/>
                  </a:cubicBezTo>
                  <a:lnTo>
                    <a:pt x="31081" y="741968"/>
                  </a:lnTo>
                  <a:lnTo>
                    <a:pt x="0" y="765274"/>
                  </a:lnTo>
                  <a:cubicBezTo>
                    <a:pt x="15562" y="823538"/>
                    <a:pt x="39014" y="874048"/>
                    <a:pt x="66063" y="928413"/>
                  </a:cubicBezTo>
                  <a:lnTo>
                    <a:pt x="105077" y="920659"/>
                  </a:lnTo>
                  <a:lnTo>
                    <a:pt x="151720" y="912905"/>
                  </a:lnTo>
                  <a:cubicBezTo>
                    <a:pt x="178943" y="909006"/>
                    <a:pt x="213925" y="920659"/>
                    <a:pt x="229487" y="940066"/>
                  </a:cubicBezTo>
                  <a:lnTo>
                    <a:pt x="272229" y="986677"/>
                  </a:lnTo>
                  <a:cubicBezTo>
                    <a:pt x="291649" y="1006128"/>
                    <a:pt x="299452" y="1041086"/>
                    <a:pt x="299452" y="1064392"/>
                  </a:cubicBezTo>
                  <a:lnTo>
                    <a:pt x="291649" y="1111003"/>
                  </a:lnTo>
                  <a:lnTo>
                    <a:pt x="283890" y="1149990"/>
                  </a:lnTo>
                  <a:cubicBezTo>
                    <a:pt x="335237" y="1178925"/>
                    <a:pt x="390108" y="1201114"/>
                    <a:pt x="447141" y="1216008"/>
                  </a:cubicBezTo>
                  <a:lnTo>
                    <a:pt x="470462" y="1184948"/>
                  </a:lnTo>
                  <a:lnTo>
                    <a:pt x="497685" y="1145961"/>
                  </a:lnTo>
                  <a:cubicBezTo>
                    <a:pt x="514820" y="1122191"/>
                    <a:pt x="542073" y="1107773"/>
                    <a:pt x="571378" y="1106974"/>
                  </a:cubicBezTo>
                  <a:lnTo>
                    <a:pt x="633539" y="1106974"/>
                  </a:lnTo>
                  <a:cubicBezTo>
                    <a:pt x="660762" y="1106974"/>
                    <a:pt x="691887" y="1122526"/>
                    <a:pt x="707232" y="1145961"/>
                  </a:cubicBezTo>
                  <a:lnTo>
                    <a:pt x="734455" y="1184948"/>
                  </a:lnTo>
                  <a:lnTo>
                    <a:pt x="757777" y="1216008"/>
                  </a:lnTo>
                  <a:cubicBezTo>
                    <a:pt x="814728" y="1200440"/>
                    <a:pt x="869663" y="1178268"/>
                    <a:pt x="921461" y="1149947"/>
                  </a:cubicBezTo>
                  <a:lnTo>
                    <a:pt x="913701" y="1110959"/>
                  </a:lnTo>
                  <a:lnTo>
                    <a:pt x="905942" y="1064348"/>
                  </a:lnTo>
                  <a:cubicBezTo>
                    <a:pt x="902041" y="1037144"/>
                    <a:pt x="913701" y="1002185"/>
                    <a:pt x="933122" y="986634"/>
                  </a:cubicBezTo>
                  <a:lnTo>
                    <a:pt x="979765" y="943921"/>
                  </a:lnTo>
                  <a:cubicBezTo>
                    <a:pt x="999228" y="924515"/>
                    <a:pt x="1034210" y="916717"/>
                    <a:pt x="1057532" y="916717"/>
                  </a:cubicBezTo>
                  <a:lnTo>
                    <a:pt x="1104175" y="924515"/>
                  </a:lnTo>
                  <a:lnTo>
                    <a:pt x="1143189" y="932269"/>
                  </a:lnTo>
                  <a:cubicBezTo>
                    <a:pt x="1172143" y="880956"/>
                    <a:pt x="1194348" y="826123"/>
                    <a:pt x="1209252" y="769129"/>
                  </a:cubicBezTo>
                  <a:close/>
                  <a:moveTo>
                    <a:pt x="598774" y="839176"/>
                  </a:moveTo>
                  <a:cubicBezTo>
                    <a:pt x="469949" y="839176"/>
                    <a:pt x="365515" y="734814"/>
                    <a:pt x="365515" y="606076"/>
                  </a:cubicBezTo>
                  <a:cubicBezTo>
                    <a:pt x="365515" y="477339"/>
                    <a:pt x="469949" y="372977"/>
                    <a:pt x="598774" y="372977"/>
                  </a:cubicBezTo>
                  <a:cubicBezTo>
                    <a:pt x="727599" y="372977"/>
                    <a:pt x="832033" y="477339"/>
                    <a:pt x="832033" y="606076"/>
                  </a:cubicBezTo>
                  <a:cubicBezTo>
                    <a:pt x="831581" y="734626"/>
                    <a:pt x="727412" y="838725"/>
                    <a:pt x="598774" y="83917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2A349EA8-2F71-CE23-56E8-C97A4507B1DC}"/>
              </a:ext>
            </a:extLst>
          </p:cNvPr>
          <p:cNvGrpSpPr/>
          <p:nvPr/>
        </p:nvGrpSpPr>
        <p:grpSpPr>
          <a:xfrm>
            <a:off x="8148172" y="5381077"/>
            <a:ext cx="197584" cy="197628"/>
            <a:chOff x="-8449917" y="2918995"/>
            <a:chExt cx="2330217" cy="2330735"/>
          </a:xfrm>
          <a:solidFill>
            <a:schemeClr val="bg1"/>
          </a:solidFill>
          <a:effectLst>
            <a:outerShdw dist="25400" dir="2700000" algn="tl" rotWithShape="0">
              <a:schemeClr val="accent2">
                <a:alpha val="10000"/>
              </a:schemeClr>
            </a:outerShdw>
          </a:effectLst>
        </p:grpSpPr>
        <p:sp>
          <p:nvSpPr>
            <p:cNvPr id="598" name="Freeform 597">
              <a:extLst>
                <a:ext uri="{FF2B5EF4-FFF2-40B4-BE49-F238E27FC236}">
                  <a16:creationId xmlns:a16="http://schemas.microsoft.com/office/drawing/2014/main" id="{4A380F62-69E8-78B2-33C3-F2D6F6945037}"/>
                </a:ext>
              </a:extLst>
            </p:cNvPr>
            <p:cNvSpPr/>
            <p:nvPr/>
          </p:nvSpPr>
          <p:spPr>
            <a:xfrm>
              <a:off x="-8078718" y="2918995"/>
              <a:ext cx="1127366" cy="310770"/>
            </a:xfrm>
            <a:custGeom>
              <a:avLst/>
              <a:gdLst>
                <a:gd name="connsiteX0" fmla="*/ 991252 w 1127366"/>
                <a:gd name="connsiteY0" fmla="*/ 15552 h 310770"/>
                <a:gd name="connsiteX1" fmla="*/ 792976 w 1127366"/>
                <a:gd name="connsiteY1" fmla="*/ 0 h 310770"/>
                <a:gd name="connsiteX2" fmla="*/ 0 w 1127366"/>
                <a:gd name="connsiteY2" fmla="*/ 310771 h 310770"/>
                <a:gd name="connsiteX3" fmla="*/ 1092384 w 1127366"/>
                <a:gd name="connsiteY3" fmla="*/ 310771 h 310770"/>
                <a:gd name="connsiteX4" fmla="*/ 1127367 w 1127366"/>
                <a:gd name="connsiteY4" fmla="*/ 248608 h 3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366" h="310770">
                  <a:moveTo>
                    <a:pt x="991252" y="15552"/>
                  </a:moveTo>
                  <a:cubicBezTo>
                    <a:pt x="925145" y="7754"/>
                    <a:pt x="862983" y="0"/>
                    <a:pt x="792976" y="0"/>
                  </a:cubicBezTo>
                  <a:cubicBezTo>
                    <a:pt x="498940" y="211"/>
                    <a:pt x="215790" y="111179"/>
                    <a:pt x="0" y="310771"/>
                  </a:cubicBezTo>
                  <a:lnTo>
                    <a:pt x="1092384" y="310771"/>
                  </a:lnTo>
                  <a:cubicBezTo>
                    <a:pt x="1107946" y="283566"/>
                    <a:pt x="1111848" y="279668"/>
                    <a:pt x="1127367" y="248608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599" name="Freeform 598">
              <a:extLst>
                <a:ext uri="{FF2B5EF4-FFF2-40B4-BE49-F238E27FC236}">
                  <a16:creationId xmlns:a16="http://schemas.microsoft.com/office/drawing/2014/main" id="{2AC38714-073B-EED0-5CE0-BC688283AC9A}"/>
                </a:ext>
              </a:extLst>
            </p:cNvPr>
            <p:cNvSpPr/>
            <p:nvPr/>
          </p:nvSpPr>
          <p:spPr>
            <a:xfrm>
              <a:off x="-8449917" y="3338539"/>
              <a:ext cx="577235" cy="1006084"/>
            </a:xfrm>
            <a:custGeom>
              <a:avLst/>
              <a:gdLst>
                <a:gd name="connsiteX0" fmla="*/ 270154 w 577235"/>
                <a:gd name="connsiteY0" fmla="*/ 0 h 1006084"/>
                <a:gd name="connsiteX1" fmla="*/ 157448 w 577235"/>
                <a:gd name="connsiteY1" fmla="*/ 163139 h 1006084"/>
                <a:gd name="connsiteX2" fmla="*/ 29136 w 577235"/>
                <a:gd name="connsiteY2" fmla="*/ 1006084 h 1006084"/>
                <a:gd name="connsiteX3" fmla="*/ 577236 w 577235"/>
                <a:gd name="connsiteY3" fmla="*/ 62119 h 1006084"/>
                <a:gd name="connsiteX4" fmla="*/ 542253 w 577235"/>
                <a:gd name="connsiteY4" fmla="*/ 0 h 100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35" h="1006084">
                  <a:moveTo>
                    <a:pt x="270154" y="0"/>
                  </a:moveTo>
                  <a:cubicBezTo>
                    <a:pt x="226920" y="50245"/>
                    <a:pt x="189140" y="104931"/>
                    <a:pt x="157448" y="163139"/>
                  </a:cubicBezTo>
                  <a:cubicBezTo>
                    <a:pt x="1913" y="431154"/>
                    <a:pt x="-33069" y="730272"/>
                    <a:pt x="29136" y="1006084"/>
                  </a:cubicBezTo>
                  <a:lnTo>
                    <a:pt x="577236" y="62119"/>
                  </a:lnTo>
                  <a:cubicBezTo>
                    <a:pt x="561674" y="34958"/>
                    <a:pt x="557772" y="31060"/>
                    <a:pt x="542253" y="0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00" name="Freeform 599">
              <a:extLst>
                <a:ext uri="{FF2B5EF4-FFF2-40B4-BE49-F238E27FC236}">
                  <a16:creationId xmlns:a16="http://schemas.microsoft.com/office/drawing/2014/main" id="{2F636B56-7160-9404-C530-89BE0639BC9A}"/>
                </a:ext>
              </a:extLst>
            </p:cNvPr>
            <p:cNvSpPr/>
            <p:nvPr/>
          </p:nvSpPr>
          <p:spPr>
            <a:xfrm>
              <a:off x="-6943635" y="2973360"/>
              <a:ext cx="750190" cy="943964"/>
            </a:xfrm>
            <a:custGeom>
              <a:avLst/>
              <a:gdLst>
                <a:gd name="connsiteX0" fmla="*/ 750190 w 750190"/>
                <a:gd name="connsiteY0" fmla="*/ 707010 h 943964"/>
                <a:gd name="connsiteX1" fmla="*/ 664707 w 750190"/>
                <a:gd name="connsiteY1" fmla="*/ 524420 h 943964"/>
                <a:gd name="connsiteX2" fmla="*/ 0 w 750190"/>
                <a:gd name="connsiteY2" fmla="*/ 0 h 943964"/>
                <a:gd name="connsiteX3" fmla="*/ 548056 w 750190"/>
                <a:gd name="connsiteY3" fmla="*/ 943965 h 943964"/>
                <a:gd name="connsiteX4" fmla="*/ 618064 w 750190"/>
                <a:gd name="connsiteY4" fmla="*/ 943965 h 94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190" h="943964">
                  <a:moveTo>
                    <a:pt x="750190" y="707010"/>
                  </a:moveTo>
                  <a:cubicBezTo>
                    <a:pt x="726869" y="644847"/>
                    <a:pt x="699689" y="582684"/>
                    <a:pt x="664707" y="524420"/>
                  </a:cubicBezTo>
                  <a:cubicBezTo>
                    <a:pt x="517783" y="271634"/>
                    <a:pt x="280149" y="84153"/>
                    <a:pt x="0" y="0"/>
                  </a:cubicBezTo>
                  <a:lnTo>
                    <a:pt x="548056" y="943965"/>
                  </a:lnTo>
                  <a:lnTo>
                    <a:pt x="618064" y="943965"/>
                  </a:ln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05" name="Freeform 604">
              <a:extLst>
                <a:ext uri="{FF2B5EF4-FFF2-40B4-BE49-F238E27FC236}">
                  <a16:creationId xmlns:a16="http://schemas.microsoft.com/office/drawing/2014/main" id="{6164C1F6-303A-F18B-9BB6-CFCDDDF7D525}"/>
                </a:ext>
              </a:extLst>
            </p:cNvPr>
            <p:cNvSpPr/>
            <p:nvPr/>
          </p:nvSpPr>
          <p:spPr>
            <a:xfrm>
              <a:off x="-6694858" y="3827957"/>
              <a:ext cx="575158" cy="1006127"/>
            </a:xfrm>
            <a:custGeom>
              <a:avLst/>
              <a:gdLst>
                <a:gd name="connsiteX0" fmla="*/ 544198 w 575158"/>
                <a:gd name="connsiteY0" fmla="*/ 0 h 1006127"/>
                <a:gd name="connsiteX1" fmla="*/ 0 w 575158"/>
                <a:gd name="connsiteY1" fmla="*/ 943965 h 1006127"/>
                <a:gd name="connsiteX2" fmla="*/ 34982 w 575158"/>
                <a:gd name="connsiteY2" fmla="*/ 1006127 h 1006127"/>
                <a:gd name="connsiteX3" fmla="*/ 307081 w 575158"/>
                <a:gd name="connsiteY3" fmla="*/ 1006127 h 1006127"/>
                <a:gd name="connsiteX4" fmla="*/ 419788 w 575158"/>
                <a:gd name="connsiteY4" fmla="*/ 842945 h 1006127"/>
                <a:gd name="connsiteX5" fmla="*/ 544198 w 575158"/>
                <a:gd name="connsiteY5" fmla="*/ 0 h 10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158" h="1006127">
                  <a:moveTo>
                    <a:pt x="544198" y="0"/>
                  </a:moveTo>
                  <a:lnTo>
                    <a:pt x="0" y="943965"/>
                  </a:lnTo>
                  <a:cubicBezTo>
                    <a:pt x="15519" y="971169"/>
                    <a:pt x="19420" y="975024"/>
                    <a:pt x="34982" y="1006127"/>
                  </a:cubicBezTo>
                  <a:lnTo>
                    <a:pt x="307081" y="1006127"/>
                  </a:lnTo>
                  <a:cubicBezTo>
                    <a:pt x="350308" y="955860"/>
                    <a:pt x="388087" y="901161"/>
                    <a:pt x="419788" y="842945"/>
                  </a:cubicBezTo>
                  <a:cubicBezTo>
                    <a:pt x="571421" y="574930"/>
                    <a:pt x="610261" y="275812"/>
                    <a:pt x="544198" y="0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06" name="Freeform 605">
              <a:extLst>
                <a:ext uri="{FF2B5EF4-FFF2-40B4-BE49-F238E27FC236}">
                  <a16:creationId xmlns:a16="http://schemas.microsoft.com/office/drawing/2014/main" id="{95DF79E0-6CBF-E0EC-7453-51DCF82EF678}"/>
                </a:ext>
              </a:extLst>
            </p:cNvPr>
            <p:cNvSpPr/>
            <p:nvPr/>
          </p:nvSpPr>
          <p:spPr>
            <a:xfrm>
              <a:off x="-7623904" y="4938960"/>
              <a:ext cx="1131181" cy="310770"/>
            </a:xfrm>
            <a:custGeom>
              <a:avLst/>
              <a:gdLst>
                <a:gd name="connsiteX0" fmla="*/ 139929 w 1131181"/>
                <a:gd name="connsiteY0" fmla="*/ 295219 h 310770"/>
                <a:gd name="connsiteX1" fmla="*/ 338162 w 1131181"/>
                <a:gd name="connsiteY1" fmla="*/ 310771 h 310770"/>
                <a:gd name="connsiteX2" fmla="*/ 1131181 w 1131181"/>
                <a:gd name="connsiteY2" fmla="*/ 0 h 310770"/>
                <a:gd name="connsiteX3" fmla="*/ 34982 w 1131181"/>
                <a:gd name="connsiteY3" fmla="*/ 0 h 310770"/>
                <a:gd name="connsiteX4" fmla="*/ 0 w 1131181"/>
                <a:gd name="connsiteY4" fmla="*/ 62163 h 3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181" h="310770">
                  <a:moveTo>
                    <a:pt x="139929" y="295219"/>
                  </a:moveTo>
                  <a:cubicBezTo>
                    <a:pt x="206036" y="302973"/>
                    <a:pt x="268198" y="310771"/>
                    <a:pt x="338162" y="310771"/>
                  </a:cubicBezTo>
                  <a:cubicBezTo>
                    <a:pt x="632213" y="310571"/>
                    <a:pt x="915380" y="199602"/>
                    <a:pt x="1131181" y="0"/>
                  </a:cubicBezTo>
                  <a:lnTo>
                    <a:pt x="34982" y="0"/>
                  </a:lnTo>
                  <a:cubicBezTo>
                    <a:pt x="19420" y="27204"/>
                    <a:pt x="15562" y="31060"/>
                    <a:pt x="0" y="62163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07" name="Freeform 606">
              <a:extLst>
                <a:ext uri="{FF2B5EF4-FFF2-40B4-BE49-F238E27FC236}">
                  <a16:creationId xmlns:a16="http://schemas.microsoft.com/office/drawing/2014/main" id="{1D97855F-FD17-9F14-098E-5B825110FF85}"/>
                </a:ext>
              </a:extLst>
            </p:cNvPr>
            <p:cNvSpPr/>
            <p:nvPr/>
          </p:nvSpPr>
          <p:spPr>
            <a:xfrm>
              <a:off x="-8381898" y="4255256"/>
              <a:ext cx="750233" cy="947863"/>
            </a:xfrm>
            <a:custGeom>
              <a:avLst/>
              <a:gdLst>
                <a:gd name="connsiteX0" fmla="*/ 0 w 750233"/>
                <a:gd name="connsiteY0" fmla="*/ 233100 h 947863"/>
                <a:gd name="connsiteX1" fmla="*/ 85527 w 750233"/>
                <a:gd name="connsiteY1" fmla="*/ 415646 h 947863"/>
                <a:gd name="connsiteX2" fmla="*/ 750234 w 750233"/>
                <a:gd name="connsiteY2" fmla="*/ 947864 h 947863"/>
                <a:gd name="connsiteX3" fmla="*/ 205992 w 750233"/>
                <a:gd name="connsiteY3" fmla="*/ 0 h 947863"/>
                <a:gd name="connsiteX4" fmla="*/ 136028 w 750233"/>
                <a:gd name="connsiteY4" fmla="*/ 0 h 94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233" h="947863">
                  <a:moveTo>
                    <a:pt x="0" y="233100"/>
                  </a:moveTo>
                  <a:cubicBezTo>
                    <a:pt x="23322" y="295262"/>
                    <a:pt x="50501" y="357382"/>
                    <a:pt x="85527" y="415646"/>
                  </a:cubicBezTo>
                  <a:cubicBezTo>
                    <a:pt x="240975" y="679892"/>
                    <a:pt x="478091" y="866164"/>
                    <a:pt x="750234" y="947864"/>
                  </a:cubicBezTo>
                  <a:lnTo>
                    <a:pt x="205992" y="0"/>
                  </a:lnTo>
                  <a:lnTo>
                    <a:pt x="136028" y="0"/>
                  </a:ln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08" name="Freeform 607">
              <a:extLst>
                <a:ext uri="{FF2B5EF4-FFF2-40B4-BE49-F238E27FC236}">
                  <a16:creationId xmlns:a16="http://schemas.microsoft.com/office/drawing/2014/main" id="{1F7F92D9-D554-79ED-D52B-19CE5FDE8855}"/>
                </a:ext>
              </a:extLst>
            </p:cNvPr>
            <p:cNvSpPr/>
            <p:nvPr/>
          </p:nvSpPr>
          <p:spPr>
            <a:xfrm>
              <a:off x="-7884516" y="3482142"/>
              <a:ext cx="1209251" cy="1216008"/>
            </a:xfrm>
            <a:custGeom>
              <a:avLst/>
              <a:gdLst>
                <a:gd name="connsiteX0" fmla="*/ 1166337 w 1209251"/>
                <a:gd name="connsiteY0" fmla="*/ 734301 h 1216008"/>
                <a:gd name="connsiteX1" fmla="*/ 1127323 w 1209251"/>
                <a:gd name="connsiteY1" fmla="*/ 707096 h 1216008"/>
                <a:gd name="connsiteX2" fmla="*/ 1088309 w 1209251"/>
                <a:gd name="connsiteY2" fmla="*/ 633454 h 1216008"/>
                <a:gd name="connsiteX3" fmla="*/ 1088309 w 1209251"/>
                <a:gd name="connsiteY3" fmla="*/ 571118 h 1216008"/>
                <a:gd name="connsiteX4" fmla="*/ 1127323 w 1209251"/>
                <a:gd name="connsiteY4" fmla="*/ 497476 h 1216008"/>
                <a:gd name="connsiteX5" fmla="*/ 1166337 w 1209251"/>
                <a:gd name="connsiteY5" fmla="*/ 470271 h 1216008"/>
                <a:gd name="connsiteX6" fmla="*/ 1197418 w 1209251"/>
                <a:gd name="connsiteY6" fmla="*/ 446966 h 1216008"/>
                <a:gd name="connsiteX7" fmla="*/ 1131355 w 1209251"/>
                <a:gd name="connsiteY7" fmla="*/ 283696 h 1216008"/>
                <a:gd name="connsiteX8" fmla="*/ 1092341 w 1209251"/>
                <a:gd name="connsiteY8" fmla="*/ 291450 h 1216008"/>
                <a:gd name="connsiteX9" fmla="*/ 1045698 w 1209251"/>
                <a:gd name="connsiteY9" fmla="*/ 299204 h 1216008"/>
                <a:gd name="connsiteX10" fmla="*/ 967930 w 1209251"/>
                <a:gd name="connsiteY10" fmla="*/ 272043 h 1216008"/>
                <a:gd name="connsiteX11" fmla="*/ 925189 w 1209251"/>
                <a:gd name="connsiteY11" fmla="*/ 229288 h 1216008"/>
                <a:gd name="connsiteX12" fmla="*/ 897966 w 1209251"/>
                <a:gd name="connsiteY12" fmla="*/ 151617 h 1216008"/>
                <a:gd name="connsiteX13" fmla="*/ 905769 w 1209251"/>
                <a:gd name="connsiteY13" fmla="*/ 105005 h 1216008"/>
                <a:gd name="connsiteX14" fmla="*/ 913528 w 1209251"/>
                <a:gd name="connsiteY14" fmla="*/ 66018 h 1216008"/>
                <a:gd name="connsiteX15" fmla="*/ 750407 w 1209251"/>
                <a:gd name="connsiteY15" fmla="*/ 0 h 1216008"/>
                <a:gd name="connsiteX16" fmla="*/ 727086 w 1209251"/>
                <a:gd name="connsiteY16" fmla="*/ 31060 h 1216008"/>
                <a:gd name="connsiteX17" fmla="*/ 699863 w 1209251"/>
                <a:gd name="connsiteY17" fmla="*/ 70047 h 1216008"/>
                <a:gd name="connsiteX18" fmla="*/ 626170 w 1209251"/>
                <a:gd name="connsiteY18" fmla="*/ 109034 h 1216008"/>
                <a:gd name="connsiteX19" fmla="*/ 563792 w 1209251"/>
                <a:gd name="connsiteY19" fmla="*/ 109034 h 1216008"/>
                <a:gd name="connsiteX20" fmla="*/ 490099 w 1209251"/>
                <a:gd name="connsiteY20" fmla="*/ 70047 h 1216008"/>
                <a:gd name="connsiteX21" fmla="*/ 462876 w 1209251"/>
                <a:gd name="connsiteY21" fmla="*/ 31060 h 1216008"/>
                <a:gd name="connsiteX22" fmla="*/ 443456 w 1209251"/>
                <a:gd name="connsiteY22" fmla="*/ 3855 h 1216008"/>
                <a:gd name="connsiteX23" fmla="*/ 280162 w 1209251"/>
                <a:gd name="connsiteY23" fmla="*/ 69917 h 1216008"/>
                <a:gd name="connsiteX24" fmla="*/ 287965 w 1209251"/>
                <a:gd name="connsiteY24" fmla="*/ 108904 h 1216008"/>
                <a:gd name="connsiteX25" fmla="*/ 295724 w 1209251"/>
                <a:gd name="connsiteY25" fmla="*/ 155515 h 1216008"/>
                <a:gd name="connsiteX26" fmla="*/ 268501 w 1209251"/>
                <a:gd name="connsiteY26" fmla="*/ 233230 h 1216008"/>
                <a:gd name="connsiteX27" fmla="*/ 229487 w 1209251"/>
                <a:gd name="connsiteY27" fmla="*/ 279841 h 1216008"/>
                <a:gd name="connsiteX28" fmla="*/ 151720 w 1209251"/>
                <a:gd name="connsiteY28" fmla="*/ 307045 h 1216008"/>
                <a:gd name="connsiteX29" fmla="*/ 105077 w 1209251"/>
                <a:gd name="connsiteY29" fmla="*/ 299248 h 1216008"/>
                <a:gd name="connsiteX30" fmla="*/ 66063 w 1209251"/>
                <a:gd name="connsiteY30" fmla="*/ 291494 h 1216008"/>
                <a:gd name="connsiteX31" fmla="*/ 0 w 1209251"/>
                <a:gd name="connsiteY31" fmla="*/ 454633 h 1216008"/>
                <a:gd name="connsiteX32" fmla="*/ 31081 w 1209251"/>
                <a:gd name="connsiteY32" fmla="*/ 477939 h 1216008"/>
                <a:gd name="connsiteX33" fmla="*/ 70095 w 1209251"/>
                <a:gd name="connsiteY33" fmla="*/ 505143 h 1216008"/>
                <a:gd name="connsiteX34" fmla="*/ 109108 w 1209251"/>
                <a:gd name="connsiteY34" fmla="*/ 578785 h 1216008"/>
                <a:gd name="connsiteX35" fmla="*/ 109108 w 1209251"/>
                <a:gd name="connsiteY35" fmla="*/ 641121 h 1216008"/>
                <a:gd name="connsiteX36" fmla="*/ 70095 w 1209251"/>
                <a:gd name="connsiteY36" fmla="*/ 714764 h 1216008"/>
                <a:gd name="connsiteX37" fmla="*/ 31081 w 1209251"/>
                <a:gd name="connsiteY37" fmla="*/ 741968 h 1216008"/>
                <a:gd name="connsiteX38" fmla="*/ 0 w 1209251"/>
                <a:gd name="connsiteY38" fmla="*/ 765274 h 1216008"/>
                <a:gd name="connsiteX39" fmla="*/ 66063 w 1209251"/>
                <a:gd name="connsiteY39" fmla="*/ 928413 h 1216008"/>
                <a:gd name="connsiteX40" fmla="*/ 105077 w 1209251"/>
                <a:gd name="connsiteY40" fmla="*/ 920659 h 1216008"/>
                <a:gd name="connsiteX41" fmla="*/ 151720 w 1209251"/>
                <a:gd name="connsiteY41" fmla="*/ 912905 h 1216008"/>
                <a:gd name="connsiteX42" fmla="*/ 229487 w 1209251"/>
                <a:gd name="connsiteY42" fmla="*/ 940066 h 1216008"/>
                <a:gd name="connsiteX43" fmla="*/ 272229 w 1209251"/>
                <a:gd name="connsiteY43" fmla="*/ 986677 h 1216008"/>
                <a:gd name="connsiteX44" fmla="*/ 299452 w 1209251"/>
                <a:gd name="connsiteY44" fmla="*/ 1064392 h 1216008"/>
                <a:gd name="connsiteX45" fmla="*/ 291649 w 1209251"/>
                <a:gd name="connsiteY45" fmla="*/ 1111003 h 1216008"/>
                <a:gd name="connsiteX46" fmla="*/ 283890 w 1209251"/>
                <a:gd name="connsiteY46" fmla="*/ 1149990 h 1216008"/>
                <a:gd name="connsiteX47" fmla="*/ 447141 w 1209251"/>
                <a:gd name="connsiteY47" fmla="*/ 1216008 h 1216008"/>
                <a:gd name="connsiteX48" fmla="*/ 470462 w 1209251"/>
                <a:gd name="connsiteY48" fmla="*/ 1184948 h 1216008"/>
                <a:gd name="connsiteX49" fmla="*/ 497685 w 1209251"/>
                <a:gd name="connsiteY49" fmla="*/ 1145961 h 1216008"/>
                <a:gd name="connsiteX50" fmla="*/ 571378 w 1209251"/>
                <a:gd name="connsiteY50" fmla="*/ 1106974 h 1216008"/>
                <a:gd name="connsiteX51" fmla="*/ 633539 w 1209251"/>
                <a:gd name="connsiteY51" fmla="*/ 1106974 h 1216008"/>
                <a:gd name="connsiteX52" fmla="*/ 707232 w 1209251"/>
                <a:gd name="connsiteY52" fmla="*/ 1145961 h 1216008"/>
                <a:gd name="connsiteX53" fmla="*/ 734455 w 1209251"/>
                <a:gd name="connsiteY53" fmla="*/ 1184948 h 1216008"/>
                <a:gd name="connsiteX54" fmla="*/ 757777 w 1209251"/>
                <a:gd name="connsiteY54" fmla="*/ 1216008 h 1216008"/>
                <a:gd name="connsiteX55" fmla="*/ 921461 w 1209251"/>
                <a:gd name="connsiteY55" fmla="*/ 1149947 h 1216008"/>
                <a:gd name="connsiteX56" fmla="*/ 913701 w 1209251"/>
                <a:gd name="connsiteY56" fmla="*/ 1110959 h 1216008"/>
                <a:gd name="connsiteX57" fmla="*/ 905942 w 1209251"/>
                <a:gd name="connsiteY57" fmla="*/ 1064348 h 1216008"/>
                <a:gd name="connsiteX58" fmla="*/ 933122 w 1209251"/>
                <a:gd name="connsiteY58" fmla="*/ 986634 h 1216008"/>
                <a:gd name="connsiteX59" fmla="*/ 979765 w 1209251"/>
                <a:gd name="connsiteY59" fmla="*/ 943921 h 1216008"/>
                <a:gd name="connsiteX60" fmla="*/ 1057532 w 1209251"/>
                <a:gd name="connsiteY60" fmla="*/ 916717 h 1216008"/>
                <a:gd name="connsiteX61" fmla="*/ 1104175 w 1209251"/>
                <a:gd name="connsiteY61" fmla="*/ 924515 h 1216008"/>
                <a:gd name="connsiteX62" fmla="*/ 1143189 w 1209251"/>
                <a:gd name="connsiteY62" fmla="*/ 932269 h 1216008"/>
                <a:gd name="connsiteX63" fmla="*/ 1209252 w 1209251"/>
                <a:gd name="connsiteY63" fmla="*/ 769129 h 1216008"/>
                <a:gd name="connsiteX64" fmla="*/ 598774 w 1209251"/>
                <a:gd name="connsiteY64" fmla="*/ 839176 h 1216008"/>
                <a:gd name="connsiteX65" fmla="*/ 365515 w 1209251"/>
                <a:gd name="connsiteY65" fmla="*/ 606076 h 1216008"/>
                <a:gd name="connsiteX66" fmla="*/ 598774 w 1209251"/>
                <a:gd name="connsiteY66" fmla="*/ 372977 h 1216008"/>
                <a:gd name="connsiteX67" fmla="*/ 832033 w 1209251"/>
                <a:gd name="connsiteY67" fmla="*/ 606076 h 1216008"/>
                <a:gd name="connsiteX68" fmla="*/ 598774 w 1209251"/>
                <a:gd name="connsiteY68" fmla="*/ 839176 h 121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09251" h="1216008">
                  <a:moveTo>
                    <a:pt x="1166337" y="734301"/>
                  </a:moveTo>
                  <a:lnTo>
                    <a:pt x="1127323" y="707096"/>
                  </a:lnTo>
                  <a:cubicBezTo>
                    <a:pt x="1103537" y="689973"/>
                    <a:pt x="1089109" y="662739"/>
                    <a:pt x="1088309" y="633454"/>
                  </a:cubicBezTo>
                  <a:lnTo>
                    <a:pt x="1088309" y="571118"/>
                  </a:lnTo>
                  <a:cubicBezTo>
                    <a:pt x="1088309" y="543957"/>
                    <a:pt x="1103872" y="512854"/>
                    <a:pt x="1127323" y="497476"/>
                  </a:cubicBezTo>
                  <a:lnTo>
                    <a:pt x="1166337" y="470271"/>
                  </a:lnTo>
                  <a:lnTo>
                    <a:pt x="1197418" y="446966"/>
                  </a:lnTo>
                  <a:cubicBezTo>
                    <a:pt x="1185887" y="388572"/>
                    <a:pt x="1162436" y="337888"/>
                    <a:pt x="1131355" y="283696"/>
                  </a:cubicBezTo>
                  <a:lnTo>
                    <a:pt x="1092341" y="291450"/>
                  </a:lnTo>
                  <a:lnTo>
                    <a:pt x="1045698" y="299204"/>
                  </a:lnTo>
                  <a:cubicBezTo>
                    <a:pt x="1018475" y="303103"/>
                    <a:pt x="983493" y="291450"/>
                    <a:pt x="967930" y="272043"/>
                  </a:cubicBezTo>
                  <a:lnTo>
                    <a:pt x="925189" y="229288"/>
                  </a:lnTo>
                  <a:cubicBezTo>
                    <a:pt x="905769" y="209881"/>
                    <a:pt x="897966" y="174922"/>
                    <a:pt x="897966" y="151617"/>
                  </a:cubicBezTo>
                  <a:lnTo>
                    <a:pt x="905769" y="105005"/>
                  </a:lnTo>
                  <a:lnTo>
                    <a:pt x="913528" y="66018"/>
                  </a:lnTo>
                  <a:cubicBezTo>
                    <a:pt x="862239" y="37059"/>
                    <a:pt x="807408" y="14868"/>
                    <a:pt x="750407" y="0"/>
                  </a:cubicBezTo>
                  <a:lnTo>
                    <a:pt x="727086" y="31060"/>
                  </a:lnTo>
                  <a:lnTo>
                    <a:pt x="699863" y="70047"/>
                  </a:lnTo>
                  <a:cubicBezTo>
                    <a:pt x="688202" y="89454"/>
                    <a:pt x="653220" y="109034"/>
                    <a:pt x="626170" y="109034"/>
                  </a:cubicBezTo>
                  <a:lnTo>
                    <a:pt x="563792" y="109034"/>
                  </a:lnTo>
                  <a:cubicBezTo>
                    <a:pt x="536612" y="109034"/>
                    <a:pt x="505488" y="93526"/>
                    <a:pt x="490099" y="70047"/>
                  </a:cubicBezTo>
                  <a:lnTo>
                    <a:pt x="462876" y="31060"/>
                  </a:lnTo>
                  <a:lnTo>
                    <a:pt x="443456" y="3855"/>
                  </a:lnTo>
                  <a:cubicBezTo>
                    <a:pt x="385109" y="19407"/>
                    <a:pt x="334608" y="42843"/>
                    <a:pt x="280162" y="69917"/>
                  </a:cubicBezTo>
                  <a:lnTo>
                    <a:pt x="287965" y="108904"/>
                  </a:lnTo>
                  <a:lnTo>
                    <a:pt x="295724" y="155515"/>
                  </a:lnTo>
                  <a:cubicBezTo>
                    <a:pt x="299625" y="182720"/>
                    <a:pt x="287965" y="217678"/>
                    <a:pt x="268501" y="233230"/>
                  </a:cubicBezTo>
                  <a:lnTo>
                    <a:pt x="229487" y="279841"/>
                  </a:lnTo>
                  <a:cubicBezTo>
                    <a:pt x="210024" y="299248"/>
                    <a:pt x="175042" y="307045"/>
                    <a:pt x="151720" y="307045"/>
                  </a:cubicBezTo>
                  <a:lnTo>
                    <a:pt x="105077" y="299248"/>
                  </a:lnTo>
                  <a:lnTo>
                    <a:pt x="66063" y="291494"/>
                  </a:lnTo>
                  <a:cubicBezTo>
                    <a:pt x="37109" y="342806"/>
                    <a:pt x="14904" y="397639"/>
                    <a:pt x="0" y="454633"/>
                  </a:cubicBezTo>
                  <a:lnTo>
                    <a:pt x="31081" y="477939"/>
                  </a:lnTo>
                  <a:lnTo>
                    <a:pt x="70095" y="505143"/>
                  </a:lnTo>
                  <a:cubicBezTo>
                    <a:pt x="89515" y="520695"/>
                    <a:pt x="109108" y="551754"/>
                    <a:pt x="109108" y="578785"/>
                  </a:cubicBezTo>
                  <a:lnTo>
                    <a:pt x="109108" y="641121"/>
                  </a:lnTo>
                  <a:cubicBezTo>
                    <a:pt x="109108" y="668282"/>
                    <a:pt x="93546" y="699386"/>
                    <a:pt x="70095" y="714764"/>
                  </a:cubicBezTo>
                  <a:lnTo>
                    <a:pt x="31081" y="741968"/>
                  </a:lnTo>
                  <a:lnTo>
                    <a:pt x="0" y="765274"/>
                  </a:lnTo>
                  <a:cubicBezTo>
                    <a:pt x="15562" y="823538"/>
                    <a:pt x="39014" y="874048"/>
                    <a:pt x="66063" y="928413"/>
                  </a:cubicBezTo>
                  <a:lnTo>
                    <a:pt x="105077" y="920659"/>
                  </a:lnTo>
                  <a:lnTo>
                    <a:pt x="151720" y="912905"/>
                  </a:lnTo>
                  <a:cubicBezTo>
                    <a:pt x="178943" y="909006"/>
                    <a:pt x="213925" y="920659"/>
                    <a:pt x="229487" y="940066"/>
                  </a:cubicBezTo>
                  <a:lnTo>
                    <a:pt x="272229" y="986677"/>
                  </a:lnTo>
                  <a:cubicBezTo>
                    <a:pt x="291649" y="1006128"/>
                    <a:pt x="299452" y="1041086"/>
                    <a:pt x="299452" y="1064392"/>
                  </a:cubicBezTo>
                  <a:lnTo>
                    <a:pt x="291649" y="1111003"/>
                  </a:lnTo>
                  <a:lnTo>
                    <a:pt x="283890" y="1149990"/>
                  </a:lnTo>
                  <a:cubicBezTo>
                    <a:pt x="335237" y="1178925"/>
                    <a:pt x="390108" y="1201114"/>
                    <a:pt x="447141" y="1216008"/>
                  </a:cubicBezTo>
                  <a:lnTo>
                    <a:pt x="470462" y="1184948"/>
                  </a:lnTo>
                  <a:lnTo>
                    <a:pt x="497685" y="1145961"/>
                  </a:lnTo>
                  <a:cubicBezTo>
                    <a:pt x="514820" y="1122191"/>
                    <a:pt x="542073" y="1107773"/>
                    <a:pt x="571378" y="1106974"/>
                  </a:cubicBezTo>
                  <a:lnTo>
                    <a:pt x="633539" y="1106974"/>
                  </a:lnTo>
                  <a:cubicBezTo>
                    <a:pt x="660762" y="1106974"/>
                    <a:pt x="691887" y="1122526"/>
                    <a:pt x="707232" y="1145961"/>
                  </a:cubicBezTo>
                  <a:lnTo>
                    <a:pt x="734455" y="1184948"/>
                  </a:lnTo>
                  <a:lnTo>
                    <a:pt x="757777" y="1216008"/>
                  </a:lnTo>
                  <a:cubicBezTo>
                    <a:pt x="814728" y="1200440"/>
                    <a:pt x="869663" y="1178268"/>
                    <a:pt x="921461" y="1149947"/>
                  </a:cubicBezTo>
                  <a:lnTo>
                    <a:pt x="913701" y="1110959"/>
                  </a:lnTo>
                  <a:lnTo>
                    <a:pt x="905942" y="1064348"/>
                  </a:lnTo>
                  <a:cubicBezTo>
                    <a:pt x="902041" y="1037144"/>
                    <a:pt x="913701" y="1002185"/>
                    <a:pt x="933122" y="986634"/>
                  </a:cubicBezTo>
                  <a:lnTo>
                    <a:pt x="979765" y="943921"/>
                  </a:lnTo>
                  <a:cubicBezTo>
                    <a:pt x="999228" y="924515"/>
                    <a:pt x="1034210" y="916717"/>
                    <a:pt x="1057532" y="916717"/>
                  </a:cubicBezTo>
                  <a:lnTo>
                    <a:pt x="1104175" y="924515"/>
                  </a:lnTo>
                  <a:lnTo>
                    <a:pt x="1143189" y="932269"/>
                  </a:lnTo>
                  <a:cubicBezTo>
                    <a:pt x="1172143" y="880956"/>
                    <a:pt x="1194348" y="826123"/>
                    <a:pt x="1209252" y="769129"/>
                  </a:cubicBezTo>
                  <a:close/>
                  <a:moveTo>
                    <a:pt x="598774" y="839176"/>
                  </a:moveTo>
                  <a:cubicBezTo>
                    <a:pt x="469949" y="839176"/>
                    <a:pt x="365515" y="734814"/>
                    <a:pt x="365515" y="606076"/>
                  </a:cubicBezTo>
                  <a:cubicBezTo>
                    <a:pt x="365515" y="477339"/>
                    <a:pt x="469949" y="372977"/>
                    <a:pt x="598774" y="372977"/>
                  </a:cubicBezTo>
                  <a:cubicBezTo>
                    <a:pt x="727599" y="372977"/>
                    <a:pt x="832033" y="477339"/>
                    <a:pt x="832033" y="606076"/>
                  </a:cubicBezTo>
                  <a:cubicBezTo>
                    <a:pt x="831581" y="734626"/>
                    <a:pt x="727412" y="838725"/>
                    <a:pt x="598774" y="839176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609" name="Group 608">
            <a:extLst>
              <a:ext uri="{FF2B5EF4-FFF2-40B4-BE49-F238E27FC236}">
                <a16:creationId xmlns:a16="http://schemas.microsoft.com/office/drawing/2014/main" id="{73505C4E-77CF-E599-FA92-102E5D4AB1DF}"/>
              </a:ext>
            </a:extLst>
          </p:cNvPr>
          <p:cNvGrpSpPr/>
          <p:nvPr/>
        </p:nvGrpSpPr>
        <p:grpSpPr>
          <a:xfrm>
            <a:off x="9329272" y="5381077"/>
            <a:ext cx="197584" cy="197628"/>
            <a:chOff x="-8449917" y="2918995"/>
            <a:chExt cx="2330217" cy="2330735"/>
          </a:xfrm>
          <a:solidFill>
            <a:schemeClr val="bg1"/>
          </a:solidFill>
          <a:effectLst>
            <a:outerShdw dist="25400" dir="2700000" algn="tl" rotWithShape="0">
              <a:schemeClr val="accent2">
                <a:alpha val="10000"/>
              </a:schemeClr>
            </a:outerShdw>
          </a:effectLst>
        </p:grpSpPr>
        <p:sp>
          <p:nvSpPr>
            <p:cNvPr id="610" name="Freeform 609">
              <a:extLst>
                <a:ext uri="{FF2B5EF4-FFF2-40B4-BE49-F238E27FC236}">
                  <a16:creationId xmlns:a16="http://schemas.microsoft.com/office/drawing/2014/main" id="{5EB74936-74E0-3310-5E0F-9A37ABF3D578}"/>
                </a:ext>
              </a:extLst>
            </p:cNvPr>
            <p:cNvSpPr/>
            <p:nvPr/>
          </p:nvSpPr>
          <p:spPr>
            <a:xfrm>
              <a:off x="-8078718" y="2918995"/>
              <a:ext cx="1127366" cy="310770"/>
            </a:xfrm>
            <a:custGeom>
              <a:avLst/>
              <a:gdLst>
                <a:gd name="connsiteX0" fmla="*/ 991252 w 1127366"/>
                <a:gd name="connsiteY0" fmla="*/ 15552 h 310770"/>
                <a:gd name="connsiteX1" fmla="*/ 792976 w 1127366"/>
                <a:gd name="connsiteY1" fmla="*/ 0 h 310770"/>
                <a:gd name="connsiteX2" fmla="*/ 0 w 1127366"/>
                <a:gd name="connsiteY2" fmla="*/ 310771 h 310770"/>
                <a:gd name="connsiteX3" fmla="*/ 1092384 w 1127366"/>
                <a:gd name="connsiteY3" fmla="*/ 310771 h 310770"/>
                <a:gd name="connsiteX4" fmla="*/ 1127367 w 1127366"/>
                <a:gd name="connsiteY4" fmla="*/ 248608 h 3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366" h="310770">
                  <a:moveTo>
                    <a:pt x="991252" y="15552"/>
                  </a:moveTo>
                  <a:cubicBezTo>
                    <a:pt x="925145" y="7754"/>
                    <a:pt x="862983" y="0"/>
                    <a:pt x="792976" y="0"/>
                  </a:cubicBezTo>
                  <a:cubicBezTo>
                    <a:pt x="498940" y="211"/>
                    <a:pt x="215790" y="111179"/>
                    <a:pt x="0" y="310771"/>
                  </a:cubicBezTo>
                  <a:lnTo>
                    <a:pt x="1092384" y="310771"/>
                  </a:lnTo>
                  <a:cubicBezTo>
                    <a:pt x="1107946" y="283566"/>
                    <a:pt x="1111848" y="279668"/>
                    <a:pt x="1127367" y="248608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11" name="Freeform 610">
              <a:extLst>
                <a:ext uri="{FF2B5EF4-FFF2-40B4-BE49-F238E27FC236}">
                  <a16:creationId xmlns:a16="http://schemas.microsoft.com/office/drawing/2014/main" id="{A0B0E585-5153-4171-5657-859C3BBB51A2}"/>
                </a:ext>
              </a:extLst>
            </p:cNvPr>
            <p:cNvSpPr/>
            <p:nvPr/>
          </p:nvSpPr>
          <p:spPr>
            <a:xfrm>
              <a:off x="-8449917" y="3338539"/>
              <a:ext cx="577235" cy="1006084"/>
            </a:xfrm>
            <a:custGeom>
              <a:avLst/>
              <a:gdLst>
                <a:gd name="connsiteX0" fmla="*/ 270154 w 577235"/>
                <a:gd name="connsiteY0" fmla="*/ 0 h 1006084"/>
                <a:gd name="connsiteX1" fmla="*/ 157448 w 577235"/>
                <a:gd name="connsiteY1" fmla="*/ 163139 h 1006084"/>
                <a:gd name="connsiteX2" fmla="*/ 29136 w 577235"/>
                <a:gd name="connsiteY2" fmla="*/ 1006084 h 1006084"/>
                <a:gd name="connsiteX3" fmla="*/ 577236 w 577235"/>
                <a:gd name="connsiteY3" fmla="*/ 62119 h 1006084"/>
                <a:gd name="connsiteX4" fmla="*/ 542253 w 577235"/>
                <a:gd name="connsiteY4" fmla="*/ 0 h 1006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235" h="1006084">
                  <a:moveTo>
                    <a:pt x="270154" y="0"/>
                  </a:moveTo>
                  <a:cubicBezTo>
                    <a:pt x="226920" y="50245"/>
                    <a:pt x="189140" y="104931"/>
                    <a:pt x="157448" y="163139"/>
                  </a:cubicBezTo>
                  <a:cubicBezTo>
                    <a:pt x="1913" y="431154"/>
                    <a:pt x="-33069" y="730272"/>
                    <a:pt x="29136" y="1006084"/>
                  </a:cubicBezTo>
                  <a:lnTo>
                    <a:pt x="577236" y="62119"/>
                  </a:lnTo>
                  <a:cubicBezTo>
                    <a:pt x="561674" y="34958"/>
                    <a:pt x="557772" y="31060"/>
                    <a:pt x="542253" y="0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12" name="Freeform 611">
              <a:extLst>
                <a:ext uri="{FF2B5EF4-FFF2-40B4-BE49-F238E27FC236}">
                  <a16:creationId xmlns:a16="http://schemas.microsoft.com/office/drawing/2014/main" id="{1D351A41-54FB-D9C8-AFAD-C99A17CCCEEC}"/>
                </a:ext>
              </a:extLst>
            </p:cNvPr>
            <p:cNvSpPr/>
            <p:nvPr/>
          </p:nvSpPr>
          <p:spPr>
            <a:xfrm>
              <a:off x="-6943635" y="2973360"/>
              <a:ext cx="750190" cy="943964"/>
            </a:xfrm>
            <a:custGeom>
              <a:avLst/>
              <a:gdLst>
                <a:gd name="connsiteX0" fmla="*/ 750190 w 750190"/>
                <a:gd name="connsiteY0" fmla="*/ 707010 h 943964"/>
                <a:gd name="connsiteX1" fmla="*/ 664707 w 750190"/>
                <a:gd name="connsiteY1" fmla="*/ 524420 h 943964"/>
                <a:gd name="connsiteX2" fmla="*/ 0 w 750190"/>
                <a:gd name="connsiteY2" fmla="*/ 0 h 943964"/>
                <a:gd name="connsiteX3" fmla="*/ 548056 w 750190"/>
                <a:gd name="connsiteY3" fmla="*/ 943965 h 943964"/>
                <a:gd name="connsiteX4" fmla="*/ 618064 w 750190"/>
                <a:gd name="connsiteY4" fmla="*/ 943965 h 94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190" h="943964">
                  <a:moveTo>
                    <a:pt x="750190" y="707010"/>
                  </a:moveTo>
                  <a:cubicBezTo>
                    <a:pt x="726869" y="644847"/>
                    <a:pt x="699689" y="582684"/>
                    <a:pt x="664707" y="524420"/>
                  </a:cubicBezTo>
                  <a:cubicBezTo>
                    <a:pt x="517783" y="271634"/>
                    <a:pt x="280149" y="84153"/>
                    <a:pt x="0" y="0"/>
                  </a:cubicBezTo>
                  <a:lnTo>
                    <a:pt x="548056" y="943965"/>
                  </a:lnTo>
                  <a:lnTo>
                    <a:pt x="618064" y="943965"/>
                  </a:ln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13" name="Freeform 612">
              <a:extLst>
                <a:ext uri="{FF2B5EF4-FFF2-40B4-BE49-F238E27FC236}">
                  <a16:creationId xmlns:a16="http://schemas.microsoft.com/office/drawing/2014/main" id="{A5A4AD44-70C4-E3B3-2136-A68509F0E3B1}"/>
                </a:ext>
              </a:extLst>
            </p:cNvPr>
            <p:cNvSpPr/>
            <p:nvPr/>
          </p:nvSpPr>
          <p:spPr>
            <a:xfrm>
              <a:off x="-6694858" y="3827957"/>
              <a:ext cx="575158" cy="1006127"/>
            </a:xfrm>
            <a:custGeom>
              <a:avLst/>
              <a:gdLst>
                <a:gd name="connsiteX0" fmla="*/ 544198 w 575158"/>
                <a:gd name="connsiteY0" fmla="*/ 0 h 1006127"/>
                <a:gd name="connsiteX1" fmla="*/ 0 w 575158"/>
                <a:gd name="connsiteY1" fmla="*/ 943965 h 1006127"/>
                <a:gd name="connsiteX2" fmla="*/ 34982 w 575158"/>
                <a:gd name="connsiteY2" fmla="*/ 1006127 h 1006127"/>
                <a:gd name="connsiteX3" fmla="*/ 307081 w 575158"/>
                <a:gd name="connsiteY3" fmla="*/ 1006127 h 1006127"/>
                <a:gd name="connsiteX4" fmla="*/ 419788 w 575158"/>
                <a:gd name="connsiteY4" fmla="*/ 842945 h 1006127"/>
                <a:gd name="connsiteX5" fmla="*/ 544198 w 575158"/>
                <a:gd name="connsiteY5" fmla="*/ 0 h 100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5158" h="1006127">
                  <a:moveTo>
                    <a:pt x="544198" y="0"/>
                  </a:moveTo>
                  <a:lnTo>
                    <a:pt x="0" y="943965"/>
                  </a:lnTo>
                  <a:cubicBezTo>
                    <a:pt x="15519" y="971169"/>
                    <a:pt x="19420" y="975024"/>
                    <a:pt x="34982" y="1006127"/>
                  </a:cubicBezTo>
                  <a:lnTo>
                    <a:pt x="307081" y="1006127"/>
                  </a:lnTo>
                  <a:cubicBezTo>
                    <a:pt x="350308" y="955860"/>
                    <a:pt x="388087" y="901161"/>
                    <a:pt x="419788" y="842945"/>
                  </a:cubicBezTo>
                  <a:cubicBezTo>
                    <a:pt x="571421" y="574930"/>
                    <a:pt x="610261" y="275812"/>
                    <a:pt x="544198" y="0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14" name="Freeform 613">
              <a:extLst>
                <a:ext uri="{FF2B5EF4-FFF2-40B4-BE49-F238E27FC236}">
                  <a16:creationId xmlns:a16="http://schemas.microsoft.com/office/drawing/2014/main" id="{DE59BFCA-3810-8760-4CC1-BEE24ED2EB45}"/>
                </a:ext>
              </a:extLst>
            </p:cNvPr>
            <p:cNvSpPr/>
            <p:nvPr/>
          </p:nvSpPr>
          <p:spPr>
            <a:xfrm>
              <a:off x="-7623904" y="4938960"/>
              <a:ext cx="1131181" cy="310770"/>
            </a:xfrm>
            <a:custGeom>
              <a:avLst/>
              <a:gdLst>
                <a:gd name="connsiteX0" fmla="*/ 139929 w 1131181"/>
                <a:gd name="connsiteY0" fmla="*/ 295219 h 310770"/>
                <a:gd name="connsiteX1" fmla="*/ 338162 w 1131181"/>
                <a:gd name="connsiteY1" fmla="*/ 310771 h 310770"/>
                <a:gd name="connsiteX2" fmla="*/ 1131181 w 1131181"/>
                <a:gd name="connsiteY2" fmla="*/ 0 h 310770"/>
                <a:gd name="connsiteX3" fmla="*/ 34982 w 1131181"/>
                <a:gd name="connsiteY3" fmla="*/ 0 h 310770"/>
                <a:gd name="connsiteX4" fmla="*/ 0 w 1131181"/>
                <a:gd name="connsiteY4" fmla="*/ 62163 h 31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1181" h="310770">
                  <a:moveTo>
                    <a:pt x="139929" y="295219"/>
                  </a:moveTo>
                  <a:cubicBezTo>
                    <a:pt x="206036" y="302973"/>
                    <a:pt x="268198" y="310771"/>
                    <a:pt x="338162" y="310771"/>
                  </a:cubicBezTo>
                  <a:cubicBezTo>
                    <a:pt x="632213" y="310571"/>
                    <a:pt x="915380" y="199602"/>
                    <a:pt x="1131181" y="0"/>
                  </a:cubicBezTo>
                  <a:lnTo>
                    <a:pt x="34982" y="0"/>
                  </a:lnTo>
                  <a:cubicBezTo>
                    <a:pt x="19420" y="27204"/>
                    <a:pt x="15562" y="31060"/>
                    <a:pt x="0" y="62163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15" name="Freeform 614">
              <a:extLst>
                <a:ext uri="{FF2B5EF4-FFF2-40B4-BE49-F238E27FC236}">
                  <a16:creationId xmlns:a16="http://schemas.microsoft.com/office/drawing/2014/main" id="{D2750C0B-2A78-9627-8E99-415469709862}"/>
                </a:ext>
              </a:extLst>
            </p:cNvPr>
            <p:cNvSpPr/>
            <p:nvPr/>
          </p:nvSpPr>
          <p:spPr>
            <a:xfrm>
              <a:off x="-8381898" y="4255256"/>
              <a:ext cx="750233" cy="947863"/>
            </a:xfrm>
            <a:custGeom>
              <a:avLst/>
              <a:gdLst>
                <a:gd name="connsiteX0" fmla="*/ 0 w 750233"/>
                <a:gd name="connsiteY0" fmla="*/ 233100 h 947863"/>
                <a:gd name="connsiteX1" fmla="*/ 85527 w 750233"/>
                <a:gd name="connsiteY1" fmla="*/ 415646 h 947863"/>
                <a:gd name="connsiteX2" fmla="*/ 750234 w 750233"/>
                <a:gd name="connsiteY2" fmla="*/ 947864 h 947863"/>
                <a:gd name="connsiteX3" fmla="*/ 205992 w 750233"/>
                <a:gd name="connsiteY3" fmla="*/ 0 h 947863"/>
                <a:gd name="connsiteX4" fmla="*/ 136028 w 750233"/>
                <a:gd name="connsiteY4" fmla="*/ 0 h 947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233" h="947863">
                  <a:moveTo>
                    <a:pt x="0" y="233100"/>
                  </a:moveTo>
                  <a:cubicBezTo>
                    <a:pt x="23322" y="295262"/>
                    <a:pt x="50501" y="357382"/>
                    <a:pt x="85527" y="415646"/>
                  </a:cubicBezTo>
                  <a:cubicBezTo>
                    <a:pt x="240975" y="679892"/>
                    <a:pt x="478091" y="866164"/>
                    <a:pt x="750234" y="947864"/>
                  </a:cubicBezTo>
                  <a:lnTo>
                    <a:pt x="205992" y="0"/>
                  </a:lnTo>
                  <a:lnTo>
                    <a:pt x="136028" y="0"/>
                  </a:ln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16" name="Freeform 615">
              <a:extLst>
                <a:ext uri="{FF2B5EF4-FFF2-40B4-BE49-F238E27FC236}">
                  <a16:creationId xmlns:a16="http://schemas.microsoft.com/office/drawing/2014/main" id="{5B134D5F-A01F-5FE6-CE05-D90C503C81AA}"/>
                </a:ext>
              </a:extLst>
            </p:cNvPr>
            <p:cNvSpPr/>
            <p:nvPr/>
          </p:nvSpPr>
          <p:spPr>
            <a:xfrm>
              <a:off x="-7884516" y="3482142"/>
              <a:ext cx="1209251" cy="1216008"/>
            </a:xfrm>
            <a:custGeom>
              <a:avLst/>
              <a:gdLst>
                <a:gd name="connsiteX0" fmla="*/ 1166337 w 1209251"/>
                <a:gd name="connsiteY0" fmla="*/ 734301 h 1216008"/>
                <a:gd name="connsiteX1" fmla="*/ 1127323 w 1209251"/>
                <a:gd name="connsiteY1" fmla="*/ 707096 h 1216008"/>
                <a:gd name="connsiteX2" fmla="*/ 1088309 w 1209251"/>
                <a:gd name="connsiteY2" fmla="*/ 633454 h 1216008"/>
                <a:gd name="connsiteX3" fmla="*/ 1088309 w 1209251"/>
                <a:gd name="connsiteY3" fmla="*/ 571118 h 1216008"/>
                <a:gd name="connsiteX4" fmla="*/ 1127323 w 1209251"/>
                <a:gd name="connsiteY4" fmla="*/ 497476 h 1216008"/>
                <a:gd name="connsiteX5" fmla="*/ 1166337 w 1209251"/>
                <a:gd name="connsiteY5" fmla="*/ 470271 h 1216008"/>
                <a:gd name="connsiteX6" fmla="*/ 1197418 w 1209251"/>
                <a:gd name="connsiteY6" fmla="*/ 446966 h 1216008"/>
                <a:gd name="connsiteX7" fmla="*/ 1131355 w 1209251"/>
                <a:gd name="connsiteY7" fmla="*/ 283696 h 1216008"/>
                <a:gd name="connsiteX8" fmla="*/ 1092341 w 1209251"/>
                <a:gd name="connsiteY8" fmla="*/ 291450 h 1216008"/>
                <a:gd name="connsiteX9" fmla="*/ 1045698 w 1209251"/>
                <a:gd name="connsiteY9" fmla="*/ 299204 h 1216008"/>
                <a:gd name="connsiteX10" fmla="*/ 967930 w 1209251"/>
                <a:gd name="connsiteY10" fmla="*/ 272043 h 1216008"/>
                <a:gd name="connsiteX11" fmla="*/ 925189 w 1209251"/>
                <a:gd name="connsiteY11" fmla="*/ 229288 h 1216008"/>
                <a:gd name="connsiteX12" fmla="*/ 897966 w 1209251"/>
                <a:gd name="connsiteY12" fmla="*/ 151617 h 1216008"/>
                <a:gd name="connsiteX13" fmla="*/ 905769 w 1209251"/>
                <a:gd name="connsiteY13" fmla="*/ 105005 h 1216008"/>
                <a:gd name="connsiteX14" fmla="*/ 913528 w 1209251"/>
                <a:gd name="connsiteY14" fmla="*/ 66018 h 1216008"/>
                <a:gd name="connsiteX15" fmla="*/ 750407 w 1209251"/>
                <a:gd name="connsiteY15" fmla="*/ 0 h 1216008"/>
                <a:gd name="connsiteX16" fmla="*/ 727086 w 1209251"/>
                <a:gd name="connsiteY16" fmla="*/ 31060 h 1216008"/>
                <a:gd name="connsiteX17" fmla="*/ 699863 w 1209251"/>
                <a:gd name="connsiteY17" fmla="*/ 70047 h 1216008"/>
                <a:gd name="connsiteX18" fmla="*/ 626170 w 1209251"/>
                <a:gd name="connsiteY18" fmla="*/ 109034 h 1216008"/>
                <a:gd name="connsiteX19" fmla="*/ 563792 w 1209251"/>
                <a:gd name="connsiteY19" fmla="*/ 109034 h 1216008"/>
                <a:gd name="connsiteX20" fmla="*/ 490099 w 1209251"/>
                <a:gd name="connsiteY20" fmla="*/ 70047 h 1216008"/>
                <a:gd name="connsiteX21" fmla="*/ 462876 w 1209251"/>
                <a:gd name="connsiteY21" fmla="*/ 31060 h 1216008"/>
                <a:gd name="connsiteX22" fmla="*/ 443456 w 1209251"/>
                <a:gd name="connsiteY22" fmla="*/ 3855 h 1216008"/>
                <a:gd name="connsiteX23" fmla="*/ 280162 w 1209251"/>
                <a:gd name="connsiteY23" fmla="*/ 69917 h 1216008"/>
                <a:gd name="connsiteX24" fmla="*/ 287965 w 1209251"/>
                <a:gd name="connsiteY24" fmla="*/ 108904 h 1216008"/>
                <a:gd name="connsiteX25" fmla="*/ 295724 w 1209251"/>
                <a:gd name="connsiteY25" fmla="*/ 155515 h 1216008"/>
                <a:gd name="connsiteX26" fmla="*/ 268501 w 1209251"/>
                <a:gd name="connsiteY26" fmla="*/ 233230 h 1216008"/>
                <a:gd name="connsiteX27" fmla="*/ 229487 w 1209251"/>
                <a:gd name="connsiteY27" fmla="*/ 279841 h 1216008"/>
                <a:gd name="connsiteX28" fmla="*/ 151720 w 1209251"/>
                <a:gd name="connsiteY28" fmla="*/ 307045 h 1216008"/>
                <a:gd name="connsiteX29" fmla="*/ 105077 w 1209251"/>
                <a:gd name="connsiteY29" fmla="*/ 299248 h 1216008"/>
                <a:gd name="connsiteX30" fmla="*/ 66063 w 1209251"/>
                <a:gd name="connsiteY30" fmla="*/ 291494 h 1216008"/>
                <a:gd name="connsiteX31" fmla="*/ 0 w 1209251"/>
                <a:gd name="connsiteY31" fmla="*/ 454633 h 1216008"/>
                <a:gd name="connsiteX32" fmla="*/ 31081 w 1209251"/>
                <a:gd name="connsiteY32" fmla="*/ 477939 h 1216008"/>
                <a:gd name="connsiteX33" fmla="*/ 70095 w 1209251"/>
                <a:gd name="connsiteY33" fmla="*/ 505143 h 1216008"/>
                <a:gd name="connsiteX34" fmla="*/ 109108 w 1209251"/>
                <a:gd name="connsiteY34" fmla="*/ 578785 h 1216008"/>
                <a:gd name="connsiteX35" fmla="*/ 109108 w 1209251"/>
                <a:gd name="connsiteY35" fmla="*/ 641121 h 1216008"/>
                <a:gd name="connsiteX36" fmla="*/ 70095 w 1209251"/>
                <a:gd name="connsiteY36" fmla="*/ 714764 h 1216008"/>
                <a:gd name="connsiteX37" fmla="*/ 31081 w 1209251"/>
                <a:gd name="connsiteY37" fmla="*/ 741968 h 1216008"/>
                <a:gd name="connsiteX38" fmla="*/ 0 w 1209251"/>
                <a:gd name="connsiteY38" fmla="*/ 765274 h 1216008"/>
                <a:gd name="connsiteX39" fmla="*/ 66063 w 1209251"/>
                <a:gd name="connsiteY39" fmla="*/ 928413 h 1216008"/>
                <a:gd name="connsiteX40" fmla="*/ 105077 w 1209251"/>
                <a:gd name="connsiteY40" fmla="*/ 920659 h 1216008"/>
                <a:gd name="connsiteX41" fmla="*/ 151720 w 1209251"/>
                <a:gd name="connsiteY41" fmla="*/ 912905 h 1216008"/>
                <a:gd name="connsiteX42" fmla="*/ 229487 w 1209251"/>
                <a:gd name="connsiteY42" fmla="*/ 940066 h 1216008"/>
                <a:gd name="connsiteX43" fmla="*/ 272229 w 1209251"/>
                <a:gd name="connsiteY43" fmla="*/ 986677 h 1216008"/>
                <a:gd name="connsiteX44" fmla="*/ 299452 w 1209251"/>
                <a:gd name="connsiteY44" fmla="*/ 1064392 h 1216008"/>
                <a:gd name="connsiteX45" fmla="*/ 291649 w 1209251"/>
                <a:gd name="connsiteY45" fmla="*/ 1111003 h 1216008"/>
                <a:gd name="connsiteX46" fmla="*/ 283890 w 1209251"/>
                <a:gd name="connsiteY46" fmla="*/ 1149990 h 1216008"/>
                <a:gd name="connsiteX47" fmla="*/ 447141 w 1209251"/>
                <a:gd name="connsiteY47" fmla="*/ 1216008 h 1216008"/>
                <a:gd name="connsiteX48" fmla="*/ 470462 w 1209251"/>
                <a:gd name="connsiteY48" fmla="*/ 1184948 h 1216008"/>
                <a:gd name="connsiteX49" fmla="*/ 497685 w 1209251"/>
                <a:gd name="connsiteY49" fmla="*/ 1145961 h 1216008"/>
                <a:gd name="connsiteX50" fmla="*/ 571378 w 1209251"/>
                <a:gd name="connsiteY50" fmla="*/ 1106974 h 1216008"/>
                <a:gd name="connsiteX51" fmla="*/ 633539 w 1209251"/>
                <a:gd name="connsiteY51" fmla="*/ 1106974 h 1216008"/>
                <a:gd name="connsiteX52" fmla="*/ 707232 w 1209251"/>
                <a:gd name="connsiteY52" fmla="*/ 1145961 h 1216008"/>
                <a:gd name="connsiteX53" fmla="*/ 734455 w 1209251"/>
                <a:gd name="connsiteY53" fmla="*/ 1184948 h 1216008"/>
                <a:gd name="connsiteX54" fmla="*/ 757777 w 1209251"/>
                <a:gd name="connsiteY54" fmla="*/ 1216008 h 1216008"/>
                <a:gd name="connsiteX55" fmla="*/ 921461 w 1209251"/>
                <a:gd name="connsiteY55" fmla="*/ 1149947 h 1216008"/>
                <a:gd name="connsiteX56" fmla="*/ 913701 w 1209251"/>
                <a:gd name="connsiteY56" fmla="*/ 1110959 h 1216008"/>
                <a:gd name="connsiteX57" fmla="*/ 905942 w 1209251"/>
                <a:gd name="connsiteY57" fmla="*/ 1064348 h 1216008"/>
                <a:gd name="connsiteX58" fmla="*/ 933122 w 1209251"/>
                <a:gd name="connsiteY58" fmla="*/ 986634 h 1216008"/>
                <a:gd name="connsiteX59" fmla="*/ 979765 w 1209251"/>
                <a:gd name="connsiteY59" fmla="*/ 943921 h 1216008"/>
                <a:gd name="connsiteX60" fmla="*/ 1057532 w 1209251"/>
                <a:gd name="connsiteY60" fmla="*/ 916717 h 1216008"/>
                <a:gd name="connsiteX61" fmla="*/ 1104175 w 1209251"/>
                <a:gd name="connsiteY61" fmla="*/ 924515 h 1216008"/>
                <a:gd name="connsiteX62" fmla="*/ 1143189 w 1209251"/>
                <a:gd name="connsiteY62" fmla="*/ 932269 h 1216008"/>
                <a:gd name="connsiteX63" fmla="*/ 1209252 w 1209251"/>
                <a:gd name="connsiteY63" fmla="*/ 769129 h 1216008"/>
                <a:gd name="connsiteX64" fmla="*/ 598774 w 1209251"/>
                <a:gd name="connsiteY64" fmla="*/ 839176 h 1216008"/>
                <a:gd name="connsiteX65" fmla="*/ 365515 w 1209251"/>
                <a:gd name="connsiteY65" fmla="*/ 606076 h 1216008"/>
                <a:gd name="connsiteX66" fmla="*/ 598774 w 1209251"/>
                <a:gd name="connsiteY66" fmla="*/ 372977 h 1216008"/>
                <a:gd name="connsiteX67" fmla="*/ 832033 w 1209251"/>
                <a:gd name="connsiteY67" fmla="*/ 606076 h 1216008"/>
                <a:gd name="connsiteX68" fmla="*/ 598774 w 1209251"/>
                <a:gd name="connsiteY68" fmla="*/ 839176 h 121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209251" h="1216008">
                  <a:moveTo>
                    <a:pt x="1166337" y="734301"/>
                  </a:moveTo>
                  <a:lnTo>
                    <a:pt x="1127323" y="707096"/>
                  </a:lnTo>
                  <a:cubicBezTo>
                    <a:pt x="1103537" y="689973"/>
                    <a:pt x="1089109" y="662739"/>
                    <a:pt x="1088309" y="633454"/>
                  </a:cubicBezTo>
                  <a:lnTo>
                    <a:pt x="1088309" y="571118"/>
                  </a:lnTo>
                  <a:cubicBezTo>
                    <a:pt x="1088309" y="543957"/>
                    <a:pt x="1103872" y="512854"/>
                    <a:pt x="1127323" y="497476"/>
                  </a:cubicBezTo>
                  <a:lnTo>
                    <a:pt x="1166337" y="470271"/>
                  </a:lnTo>
                  <a:lnTo>
                    <a:pt x="1197418" y="446966"/>
                  </a:lnTo>
                  <a:cubicBezTo>
                    <a:pt x="1185887" y="388572"/>
                    <a:pt x="1162436" y="337888"/>
                    <a:pt x="1131355" y="283696"/>
                  </a:cubicBezTo>
                  <a:lnTo>
                    <a:pt x="1092341" y="291450"/>
                  </a:lnTo>
                  <a:lnTo>
                    <a:pt x="1045698" y="299204"/>
                  </a:lnTo>
                  <a:cubicBezTo>
                    <a:pt x="1018475" y="303103"/>
                    <a:pt x="983493" y="291450"/>
                    <a:pt x="967930" y="272043"/>
                  </a:cubicBezTo>
                  <a:lnTo>
                    <a:pt x="925189" y="229288"/>
                  </a:lnTo>
                  <a:cubicBezTo>
                    <a:pt x="905769" y="209881"/>
                    <a:pt x="897966" y="174922"/>
                    <a:pt x="897966" y="151617"/>
                  </a:cubicBezTo>
                  <a:lnTo>
                    <a:pt x="905769" y="105005"/>
                  </a:lnTo>
                  <a:lnTo>
                    <a:pt x="913528" y="66018"/>
                  </a:lnTo>
                  <a:cubicBezTo>
                    <a:pt x="862239" y="37059"/>
                    <a:pt x="807408" y="14868"/>
                    <a:pt x="750407" y="0"/>
                  </a:cubicBezTo>
                  <a:lnTo>
                    <a:pt x="727086" y="31060"/>
                  </a:lnTo>
                  <a:lnTo>
                    <a:pt x="699863" y="70047"/>
                  </a:lnTo>
                  <a:cubicBezTo>
                    <a:pt x="688202" y="89454"/>
                    <a:pt x="653220" y="109034"/>
                    <a:pt x="626170" y="109034"/>
                  </a:cubicBezTo>
                  <a:lnTo>
                    <a:pt x="563792" y="109034"/>
                  </a:lnTo>
                  <a:cubicBezTo>
                    <a:pt x="536612" y="109034"/>
                    <a:pt x="505488" y="93526"/>
                    <a:pt x="490099" y="70047"/>
                  </a:cubicBezTo>
                  <a:lnTo>
                    <a:pt x="462876" y="31060"/>
                  </a:lnTo>
                  <a:lnTo>
                    <a:pt x="443456" y="3855"/>
                  </a:lnTo>
                  <a:cubicBezTo>
                    <a:pt x="385109" y="19407"/>
                    <a:pt x="334608" y="42843"/>
                    <a:pt x="280162" y="69917"/>
                  </a:cubicBezTo>
                  <a:lnTo>
                    <a:pt x="287965" y="108904"/>
                  </a:lnTo>
                  <a:lnTo>
                    <a:pt x="295724" y="155515"/>
                  </a:lnTo>
                  <a:cubicBezTo>
                    <a:pt x="299625" y="182720"/>
                    <a:pt x="287965" y="217678"/>
                    <a:pt x="268501" y="233230"/>
                  </a:cubicBezTo>
                  <a:lnTo>
                    <a:pt x="229487" y="279841"/>
                  </a:lnTo>
                  <a:cubicBezTo>
                    <a:pt x="210024" y="299248"/>
                    <a:pt x="175042" y="307045"/>
                    <a:pt x="151720" y="307045"/>
                  </a:cubicBezTo>
                  <a:lnTo>
                    <a:pt x="105077" y="299248"/>
                  </a:lnTo>
                  <a:lnTo>
                    <a:pt x="66063" y="291494"/>
                  </a:lnTo>
                  <a:cubicBezTo>
                    <a:pt x="37109" y="342806"/>
                    <a:pt x="14904" y="397639"/>
                    <a:pt x="0" y="454633"/>
                  </a:cubicBezTo>
                  <a:lnTo>
                    <a:pt x="31081" y="477939"/>
                  </a:lnTo>
                  <a:lnTo>
                    <a:pt x="70095" y="505143"/>
                  </a:lnTo>
                  <a:cubicBezTo>
                    <a:pt x="89515" y="520695"/>
                    <a:pt x="109108" y="551754"/>
                    <a:pt x="109108" y="578785"/>
                  </a:cubicBezTo>
                  <a:lnTo>
                    <a:pt x="109108" y="641121"/>
                  </a:lnTo>
                  <a:cubicBezTo>
                    <a:pt x="109108" y="668282"/>
                    <a:pt x="93546" y="699386"/>
                    <a:pt x="70095" y="714764"/>
                  </a:cubicBezTo>
                  <a:lnTo>
                    <a:pt x="31081" y="741968"/>
                  </a:lnTo>
                  <a:lnTo>
                    <a:pt x="0" y="765274"/>
                  </a:lnTo>
                  <a:cubicBezTo>
                    <a:pt x="15562" y="823538"/>
                    <a:pt x="39014" y="874048"/>
                    <a:pt x="66063" y="928413"/>
                  </a:cubicBezTo>
                  <a:lnTo>
                    <a:pt x="105077" y="920659"/>
                  </a:lnTo>
                  <a:lnTo>
                    <a:pt x="151720" y="912905"/>
                  </a:lnTo>
                  <a:cubicBezTo>
                    <a:pt x="178943" y="909006"/>
                    <a:pt x="213925" y="920659"/>
                    <a:pt x="229487" y="940066"/>
                  </a:cubicBezTo>
                  <a:lnTo>
                    <a:pt x="272229" y="986677"/>
                  </a:lnTo>
                  <a:cubicBezTo>
                    <a:pt x="291649" y="1006128"/>
                    <a:pt x="299452" y="1041086"/>
                    <a:pt x="299452" y="1064392"/>
                  </a:cubicBezTo>
                  <a:lnTo>
                    <a:pt x="291649" y="1111003"/>
                  </a:lnTo>
                  <a:lnTo>
                    <a:pt x="283890" y="1149990"/>
                  </a:lnTo>
                  <a:cubicBezTo>
                    <a:pt x="335237" y="1178925"/>
                    <a:pt x="390108" y="1201114"/>
                    <a:pt x="447141" y="1216008"/>
                  </a:cubicBezTo>
                  <a:lnTo>
                    <a:pt x="470462" y="1184948"/>
                  </a:lnTo>
                  <a:lnTo>
                    <a:pt x="497685" y="1145961"/>
                  </a:lnTo>
                  <a:cubicBezTo>
                    <a:pt x="514820" y="1122191"/>
                    <a:pt x="542073" y="1107773"/>
                    <a:pt x="571378" y="1106974"/>
                  </a:cubicBezTo>
                  <a:lnTo>
                    <a:pt x="633539" y="1106974"/>
                  </a:lnTo>
                  <a:cubicBezTo>
                    <a:pt x="660762" y="1106974"/>
                    <a:pt x="691887" y="1122526"/>
                    <a:pt x="707232" y="1145961"/>
                  </a:cubicBezTo>
                  <a:lnTo>
                    <a:pt x="734455" y="1184948"/>
                  </a:lnTo>
                  <a:lnTo>
                    <a:pt x="757777" y="1216008"/>
                  </a:lnTo>
                  <a:cubicBezTo>
                    <a:pt x="814728" y="1200440"/>
                    <a:pt x="869663" y="1178268"/>
                    <a:pt x="921461" y="1149947"/>
                  </a:cubicBezTo>
                  <a:lnTo>
                    <a:pt x="913701" y="1110959"/>
                  </a:lnTo>
                  <a:lnTo>
                    <a:pt x="905942" y="1064348"/>
                  </a:lnTo>
                  <a:cubicBezTo>
                    <a:pt x="902041" y="1037144"/>
                    <a:pt x="913701" y="1002185"/>
                    <a:pt x="933122" y="986634"/>
                  </a:cubicBezTo>
                  <a:lnTo>
                    <a:pt x="979765" y="943921"/>
                  </a:lnTo>
                  <a:cubicBezTo>
                    <a:pt x="999228" y="924515"/>
                    <a:pt x="1034210" y="916717"/>
                    <a:pt x="1057532" y="916717"/>
                  </a:cubicBezTo>
                  <a:lnTo>
                    <a:pt x="1104175" y="924515"/>
                  </a:lnTo>
                  <a:lnTo>
                    <a:pt x="1143189" y="932269"/>
                  </a:lnTo>
                  <a:cubicBezTo>
                    <a:pt x="1172143" y="880956"/>
                    <a:pt x="1194348" y="826123"/>
                    <a:pt x="1209252" y="769129"/>
                  </a:cubicBezTo>
                  <a:close/>
                  <a:moveTo>
                    <a:pt x="598774" y="839176"/>
                  </a:moveTo>
                  <a:cubicBezTo>
                    <a:pt x="469949" y="839176"/>
                    <a:pt x="365515" y="734814"/>
                    <a:pt x="365515" y="606076"/>
                  </a:cubicBezTo>
                  <a:cubicBezTo>
                    <a:pt x="365515" y="477339"/>
                    <a:pt x="469949" y="372977"/>
                    <a:pt x="598774" y="372977"/>
                  </a:cubicBezTo>
                  <a:cubicBezTo>
                    <a:pt x="727599" y="372977"/>
                    <a:pt x="832033" y="477339"/>
                    <a:pt x="832033" y="606076"/>
                  </a:cubicBezTo>
                  <a:cubicBezTo>
                    <a:pt x="831581" y="734626"/>
                    <a:pt x="727412" y="838725"/>
                    <a:pt x="598774" y="839176"/>
                  </a:cubicBezTo>
                  <a:close/>
                </a:path>
              </a:pathLst>
            </a:custGeom>
            <a:grpFill/>
            <a:ln w="43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617" name="Group 616">
            <a:extLst>
              <a:ext uri="{FF2B5EF4-FFF2-40B4-BE49-F238E27FC236}">
                <a16:creationId xmlns:a16="http://schemas.microsoft.com/office/drawing/2014/main" id="{2B41283C-340A-CBC0-518B-191B9555ADA9}"/>
              </a:ext>
            </a:extLst>
          </p:cNvPr>
          <p:cNvGrpSpPr/>
          <p:nvPr/>
        </p:nvGrpSpPr>
        <p:grpSpPr>
          <a:xfrm>
            <a:off x="5000152" y="6871612"/>
            <a:ext cx="1865560" cy="270167"/>
            <a:chOff x="5000152" y="6457089"/>
            <a:chExt cx="1865560" cy="270167"/>
          </a:xfrm>
        </p:grpSpPr>
        <p:pic>
          <p:nvPicPr>
            <p:cNvPr id="618" name="Graphic 617">
              <a:extLst>
                <a:ext uri="{FF2B5EF4-FFF2-40B4-BE49-F238E27FC236}">
                  <a16:creationId xmlns:a16="http://schemas.microsoft.com/office/drawing/2014/main" id="{CBEC7EF5-CF5B-1162-148E-7EE08CC72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000152" y="6499899"/>
              <a:ext cx="174722" cy="174722"/>
            </a:xfrm>
            <a:prstGeom prst="rect">
              <a:avLst/>
            </a:prstGeom>
          </p:spPr>
        </p:pic>
        <p:sp>
          <p:nvSpPr>
            <p:cNvPr id="619" name="Rectangle 618">
              <a:extLst>
                <a:ext uri="{FF2B5EF4-FFF2-40B4-BE49-F238E27FC236}">
                  <a16:creationId xmlns:a16="http://schemas.microsoft.com/office/drawing/2014/main" id="{FDC3711D-7CE5-0579-E9BC-03D03C302789}"/>
                </a:ext>
              </a:extLst>
            </p:cNvPr>
            <p:cNvSpPr/>
            <p:nvPr/>
          </p:nvSpPr>
          <p:spPr>
            <a:xfrm>
              <a:off x="5263058" y="6457089"/>
              <a:ext cx="1602654" cy="27016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l" defTabSz="586691" rtl="0" eaLnBrk="1" fontAlgn="auto" latinLnBrk="0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Helvetica Light"/>
                </a:rPr>
                <a:t>Microsoft Fabric</a:t>
              </a:r>
            </a:p>
          </p:txBody>
        </p: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5A8F6A0C-51FF-D6FF-F53F-D721B875C107}"/>
              </a:ext>
            </a:extLst>
          </p:cNvPr>
          <p:cNvSpPr txBox="1"/>
          <p:nvPr/>
        </p:nvSpPr>
        <p:spPr>
          <a:xfrm>
            <a:off x="14779256" y="-2488019"/>
            <a:ext cx="0" cy="0"/>
          </a:xfrm>
          <a:prstGeom prst="rect">
            <a:avLst/>
          </a:prstGeom>
          <a:noFill/>
          <a:ln w="63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7458765C-6F85-7CC0-8ED2-38AEDE6D8E38}"/>
              </a:ext>
            </a:extLst>
          </p:cNvPr>
          <p:cNvSpPr txBox="1"/>
          <p:nvPr/>
        </p:nvSpPr>
        <p:spPr>
          <a:xfrm>
            <a:off x="1322262" y="4301273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4187359C-0122-6DB4-124F-3C091DFEAEFE}"/>
              </a:ext>
            </a:extLst>
          </p:cNvPr>
          <p:cNvSpPr/>
          <p:nvPr/>
        </p:nvSpPr>
        <p:spPr>
          <a:xfrm>
            <a:off x="1044191" y="5905207"/>
            <a:ext cx="784259" cy="46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r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1C487B">
                    <a:lumMod val="60000"/>
                    <a:lumOff val="40000"/>
                    <a:alpha val="50155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Connect </a:t>
            </a:r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35CDCEF9-6582-0FD3-9DEA-4424BF3DD3E4}"/>
              </a:ext>
            </a:extLst>
          </p:cNvPr>
          <p:cNvSpPr/>
          <p:nvPr/>
        </p:nvSpPr>
        <p:spPr>
          <a:xfrm>
            <a:off x="1165189" y="4056843"/>
            <a:ext cx="1796600" cy="73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r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1C487B">
                    <a:lumMod val="60000"/>
                    <a:lumOff val="40000"/>
                    <a:alpha val="50155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Map &amp; Label </a:t>
            </a:r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B857C8E8-701E-8324-B2E2-DE406B564CB0}"/>
              </a:ext>
            </a:extLst>
          </p:cNvPr>
          <p:cNvSpPr/>
          <p:nvPr/>
        </p:nvSpPr>
        <p:spPr>
          <a:xfrm>
            <a:off x="3000212" y="3178722"/>
            <a:ext cx="1207893" cy="73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r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 Namespace  </a:t>
            </a:r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ABFE79A9-3CB9-00EC-5DE9-8699E47DCB2B}"/>
              </a:ext>
            </a:extLst>
          </p:cNvPr>
          <p:cNvSpPr/>
          <p:nvPr/>
        </p:nvSpPr>
        <p:spPr>
          <a:xfrm>
            <a:off x="3673397" y="2592733"/>
            <a:ext cx="1530673" cy="73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r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1C487B">
                    <a:lumMod val="60000"/>
                    <a:lumOff val="40000"/>
                    <a:alpha val="50155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Pipeline Update </a:t>
            </a:r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9A3FF4B2-897D-57BF-8A62-A173F96C12F4}"/>
              </a:ext>
            </a:extLst>
          </p:cNvPr>
          <p:cNvSpPr/>
          <p:nvPr/>
        </p:nvSpPr>
        <p:spPr>
          <a:xfrm>
            <a:off x="4870824" y="2233668"/>
            <a:ext cx="1445982" cy="773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r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Manufacturing Optimizaton </a:t>
            </a:r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F2F04284-ACBC-CF63-D515-77A11B5A5C47}"/>
              </a:ext>
            </a:extLst>
          </p:cNvPr>
          <p:cNvSpPr/>
          <p:nvPr/>
        </p:nvSpPr>
        <p:spPr>
          <a:xfrm>
            <a:off x="9410420" y="2347673"/>
            <a:ext cx="2235352" cy="981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l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rgbClr val="DA5E43"/>
                    </a:gs>
                    <a:gs pos="100000">
                      <a:srgbClr val="A8992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Manufacturing </a:t>
            </a:r>
            <a:br>
              <a:rPr kumimoji="0" lang="en-US" sz="1400" b="1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rgbClr val="DA5E43"/>
                    </a:gs>
                    <a:gs pos="100000">
                      <a:srgbClr val="A8992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</a:b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rgbClr val="DA5E43"/>
                    </a:gs>
                    <a:gs pos="100000">
                      <a:srgbClr val="A8992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Simulation  </a:t>
            </a:r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13418AD8-BD3E-A3D3-38BC-1ED917586AC1}"/>
              </a:ext>
            </a:extLst>
          </p:cNvPr>
          <p:cNvSpPr/>
          <p:nvPr/>
        </p:nvSpPr>
        <p:spPr>
          <a:xfrm>
            <a:off x="8284867" y="2302935"/>
            <a:ext cx="1270900" cy="699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l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rgbClr val="DA5E43"/>
                    </a:gs>
                    <a:gs pos="100000">
                      <a:srgbClr val="A8992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Real-Time </a:t>
            </a:r>
            <a:br>
              <a:rPr kumimoji="0" lang="en-US" sz="1400" b="1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rgbClr val="DA5E43"/>
                    </a:gs>
                    <a:gs pos="100000">
                      <a:srgbClr val="A8992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</a:b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rgbClr val="DA5E43"/>
                    </a:gs>
                    <a:gs pos="100000">
                      <a:srgbClr val="A8992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App Coder </a:t>
            </a:r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AF769329-D4EC-5AB3-C7AE-3035F3122224}"/>
              </a:ext>
            </a:extLst>
          </p:cNvPr>
          <p:cNvSpPr/>
          <p:nvPr/>
        </p:nvSpPr>
        <p:spPr>
          <a:xfrm>
            <a:off x="6719245" y="2278794"/>
            <a:ext cx="1191911" cy="598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ctr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1C487B">
                    <a:lumMod val="60000"/>
                    <a:lumOff val="40000"/>
                    <a:alpha val="50155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Engineering Presentation </a:t>
            </a:r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8F32CFB2-2E81-FCE3-43AC-07B5EF3A2D46}"/>
              </a:ext>
            </a:extLst>
          </p:cNvPr>
          <p:cNvSpPr/>
          <p:nvPr/>
        </p:nvSpPr>
        <p:spPr>
          <a:xfrm>
            <a:off x="10976014" y="3699714"/>
            <a:ext cx="1512563" cy="73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l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1C487B">
                    <a:lumMod val="60000"/>
                    <a:lumOff val="40000"/>
                    <a:alpha val="50155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Enterprise  Orchestration: Supply Chain </a:t>
            </a:r>
            <a:b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1C487B">
                    <a:lumMod val="60000"/>
                    <a:lumOff val="40000"/>
                    <a:alpha val="50155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</a:b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1C487B">
                    <a:lumMod val="60000"/>
                    <a:lumOff val="40000"/>
                    <a:alpha val="50155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&amp; Production  </a:t>
            </a: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C5B753ED-0CD9-E251-161F-EF0A75E05357}"/>
              </a:ext>
            </a:extLst>
          </p:cNvPr>
          <p:cNvSpPr txBox="1"/>
          <p:nvPr/>
        </p:nvSpPr>
        <p:spPr>
          <a:xfrm>
            <a:off x="4527395" y="2921958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 marL="0" marR="0" lvl="0" indent="0" algn="l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F2D3A014-B3D0-D132-0D11-67B3D9A26C2E}"/>
              </a:ext>
            </a:extLst>
          </p:cNvPr>
          <p:cNvSpPr/>
          <p:nvPr/>
        </p:nvSpPr>
        <p:spPr>
          <a:xfrm>
            <a:off x="12078088" y="4772965"/>
            <a:ext cx="1512563" cy="736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1C487B">
                    <a:lumMod val="60000"/>
                    <a:lumOff val="40000"/>
                    <a:alpha val="50155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Enterprise  Orchestration: Energy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8B1E4369-9395-C13E-183D-E1DB3A464FED}"/>
              </a:ext>
            </a:extLst>
          </p:cNvPr>
          <p:cNvSpPr/>
          <p:nvPr/>
        </p:nvSpPr>
        <p:spPr>
          <a:xfrm>
            <a:off x="12773734" y="5603872"/>
            <a:ext cx="1512563" cy="963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1C487B">
                    <a:lumMod val="60000"/>
                    <a:lumOff val="40000"/>
                    <a:alpha val="50155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Enterprise  Orchestration: Match Demand </a:t>
            </a:r>
            <a:b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1C487B">
                    <a:lumMod val="60000"/>
                    <a:lumOff val="40000"/>
                    <a:alpha val="50155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</a:br>
            <a:r>
              <a:rPr kumimoji="0" lang="en-US" sz="1400" b="1" i="0" u="none" strike="noStrike" kern="0" cap="none" spc="-50" normalizeH="0" baseline="0" noProof="0">
                <a:ln>
                  <a:noFill/>
                </a:ln>
                <a:solidFill>
                  <a:srgbClr val="1C487B">
                    <a:lumMod val="60000"/>
                    <a:lumOff val="40000"/>
                    <a:alpha val="50155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&amp; Make</a:t>
            </a:r>
          </a:p>
        </p:txBody>
      </p:sp>
      <p:sp>
        <p:nvSpPr>
          <p:cNvPr id="508" name="Oval 507">
            <a:extLst>
              <a:ext uri="{FF2B5EF4-FFF2-40B4-BE49-F238E27FC236}">
                <a16:creationId xmlns:a16="http://schemas.microsoft.com/office/drawing/2014/main" id="{6EC3F1C1-4636-CC37-A1DC-5C5C170BA35F}"/>
              </a:ext>
            </a:extLst>
          </p:cNvPr>
          <p:cNvSpPr/>
          <p:nvPr/>
        </p:nvSpPr>
        <p:spPr>
          <a:xfrm>
            <a:off x="4989441" y="3503145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10" name="Oval 509">
            <a:extLst>
              <a:ext uri="{FF2B5EF4-FFF2-40B4-BE49-F238E27FC236}">
                <a16:creationId xmlns:a16="http://schemas.microsoft.com/office/drawing/2014/main" id="{B80FEFC5-DFCF-69B7-6E15-591C6B783329}"/>
              </a:ext>
            </a:extLst>
          </p:cNvPr>
          <p:cNvSpPr/>
          <p:nvPr/>
        </p:nvSpPr>
        <p:spPr>
          <a:xfrm>
            <a:off x="7231533" y="3068242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13" name="Oval 512">
            <a:extLst>
              <a:ext uri="{FF2B5EF4-FFF2-40B4-BE49-F238E27FC236}">
                <a16:creationId xmlns:a16="http://schemas.microsoft.com/office/drawing/2014/main" id="{31DB2C5F-0FB6-8509-7A2A-F945A261241F}"/>
              </a:ext>
            </a:extLst>
          </p:cNvPr>
          <p:cNvSpPr/>
          <p:nvPr/>
        </p:nvSpPr>
        <p:spPr>
          <a:xfrm>
            <a:off x="10592276" y="4068178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14" name="Oval 513">
            <a:extLst>
              <a:ext uri="{FF2B5EF4-FFF2-40B4-BE49-F238E27FC236}">
                <a16:creationId xmlns:a16="http://schemas.microsoft.com/office/drawing/2014/main" id="{69F52F92-C89F-D84C-D689-C2FE8DB5034B}"/>
              </a:ext>
            </a:extLst>
          </p:cNvPr>
          <p:cNvSpPr/>
          <p:nvPr/>
        </p:nvSpPr>
        <p:spPr>
          <a:xfrm>
            <a:off x="11713323" y="4965643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15" name="Oval 514">
            <a:extLst>
              <a:ext uri="{FF2B5EF4-FFF2-40B4-BE49-F238E27FC236}">
                <a16:creationId xmlns:a16="http://schemas.microsoft.com/office/drawing/2014/main" id="{CFDD358B-7E70-0279-24C9-747D749DFA30}"/>
              </a:ext>
            </a:extLst>
          </p:cNvPr>
          <p:cNvSpPr/>
          <p:nvPr/>
        </p:nvSpPr>
        <p:spPr>
          <a:xfrm>
            <a:off x="12834370" y="6553285"/>
            <a:ext cx="169730" cy="169730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16" name="Oval 515">
            <a:extLst>
              <a:ext uri="{FF2B5EF4-FFF2-40B4-BE49-F238E27FC236}">
                <a16:creationId xmlns:a16="http://schemas.microsoft.com/office/drawing/2014/main" id="{B4CCD42C-1090-A550-1296-276F14852B16}"/>
              </a:ext>
            </a:extLst>
          </p:cNvPr>
          <p:cNvSpPr/>
          <p:nvPr/>
        </p:nvSpPr>
        <p:spPr>
          <a:xfrm>
            <a:off x="2747347" y="4965643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17" name="Oval 516">
            <a:extLst>
              <a:ext uri="{FF2B5EF4-FFF2-40B4-BE49-F238E27FC236}">
                <a16:creationId xmlns:a16="http://schemas.microsoft.com/office/drawing/2014/main" id="{16B68484-6D46-DED2-A998-39B8E37E8915}"/>
              </a:ext>
            </a:extLst>
          </p:cNvPr>
          <p:cNvSpPr/>
          <p:nvPr/>
        </p:nvSpPr>
        <p:spPr>
          <a:xfrm>
            <a:off x="1626300" y="6553285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1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B47DBE67-8BDA-B511-8CFB-A8127A823C20}"/>
              </a:ext>
            </a:extLst>
          </p:cNvPr>
          <p:cNvSpPr/>
          <p:nvPr/>
        </p:nvSpPr>
        <p:spPr>
          <a:xfrm>
            <a:off x="4917524" y="3430351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 flip="none" rotWithShape="1">
            <a:gsLst>
              <a:gs pos="0">
                <a:srgbClr val="02A3B8"/>
              </a:gs>
              <a:gs pos="100000">
                <a:srgbClr val="0267BD"/>
              </a:gs>
            </a:gsLst>
            <a:lin ang="8100000" scaled="0"/>
            <a:tileRect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BDC9C2A7-4784-AE49-67F8-BD4B821C967A}"/>
              </a:ext>
            </a:extLst>
          </p:cNvPr>
          <p:cNvSpPr/>
          <p:nvPr/>
        </p:nvSpPr>
        <p:spPr>
          <a:xfrm>
            <a:off x="1554383" y="6480491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 flip="none" rotWithShape="1">
            <a:gsLst>
              <a:gs pos="0">
                <a:srgbClr val="02A3B8"/>
              </a:gs>
              <a:gs pos="100000">
                <a:srgbClr val="0267BD"/>
              </a:gs>
            </a:gsLst>
            <a:lin ang="8100000" scaled="0"/>
            <a:tileRect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4B4B4EE-19A0-9CCA-2781-CA0B6C76F300}"/>
              </a:ext>
            </a:extLst>
          </p:cNvPr>
          <p:cNvSpPr/>
          <p:nvPr/>
        </p:nvSpPr>
        <p:spPr>
          <a:xfrm>
            <a:off x="2675430" y="4892849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 flip="none" rotWithShape="1">
            <a:gsLst>
              <a:gs pos="0">
                <a:srgbClr val="02A3B8"/>
              </a:gs>
              <a:gs pos="100000">
                <a:srgbClr val="0267BD"/>
              </a:gs>
            </a:gsLst>
            <a:lin ang="8100000" scaled="0"/>
            <a:tileRect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EBEB3-7143-A5C0-F1E8-34E29CA9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Orchestration through LLMs</a:t>
            </a:r>
          </a:p>
        </p:txBody>
      </p:sp>
      <p:sp>
        <p:nvSpPr>
          <p:cNvPr id="520" name="Freeform 519">
            <a:extLst>
              <a:ext uri="{FF2B5EF4-FFF2-40B4-BE49-F238E27FC236}">
                <a16:creationId xmlns:a16="http://schemas.microsoft.com/office/drawing/2014/main" id="{2CB670C2-5C35-B895-34C2-A47C5AC66E6E}"/>
              </a:ext>
            </a:extLst>
          </p:cNvPr>
          <p:cNvSpPr>
            <a:spLocks noChangeAspect="1"/>
          </p:cNvSpPr>
          <p:nvPr/>
        </p:nvSpPr>
        <p:spPr>
          <a:xfrm>
            <a:off x="387570" y="2126711"/>
            <a:ext cx="5798920" cy="4542501"/>
          </a:xfrm>
          <a:custGeom>
            <a:avLst/>
            <a:gdLst>
              <a:gd name="connsiteX0" fmla="*/ 6474725 w 6474725"/>
              <a:gd name="connsiteY0" fmla="*/ 0 h 4593176"/>
              <a:gd name="connsiteX1" fmla="*/ 6474725 w 6474725"/>
              <a:gd name="connsiteY1" fmla="*/ 4473596 h 4593176"/>
              <a:gd name="connsiteX2" fmla="*/ 247344 w 6474725"/>
              <a:gd name="connsiteY2" fmla="*/ 4473596 h 4593176"/>
              <a:gd name="connsiteX3" fmla="*/ 247344 w 6474725"/>
              <a:gd name="connsiteY3" fmla="*/ 4592427 h 4593176"/>
              <a:gd name="connsiteX4" fmla="*/ 0 w 6474725"/>
              <a:gd name="connsiteY4" fmla="*/ 4593176 h 4593176"/>
              <a:gd name="connsiteX5" fmla="*/ 18788 w 6474725"/>
              <a:gd name="connsiteY5" fmla="*/ 4545527 h 4593176"/>
              <a:gd name="connsiteX6" fmla="*/ 5785748 w 6474725"/>
              <a:gd name="connsiteY6" fmla="*/ 52433 h 4593176"/>
              <a:gd name="connsiteX7" fmla="*/ 5798920 w 6474725"/>
              <a:gd name="connsiteY7" fmla="*/ 50675 h 4593176"/>
              <a:gd name="connsiteX0" fmla="*/ 6474725 w 6566165"/>
              <a:gd name="connsiteY0" fmla="*/ 4473596 h 4593176"/>
              <a:gd name="connsiteX1" fmla="*/ 247344 w 6566165"/>
              <a:gd name="connsiteY1" fmla="*/ 4473596 h 4593176"/>
              <a:gd name="connsiteX2" fmla="*/ 247344 w 6566165"/>
              <a:gd name="connsiteY2" fmla="*/ 4592427 h 4593176"/>
              <a:gd name="connsiteX3" fmla="*/ 0 w 6566165"/>
              <a:gd name="connsiteY3" fmla="*/ 4593176 h 4593176"/>
              <a:gd name="connsiteX4" fmla="*/ 18788 w 6566165"/>
              <a:gd name="connsiteY4" fmla="*/ 4545527 h 4593176"/>
              <a:gd name="connsiteX5" fmla="*/ 5785748 w 6566165"/>
              <a:gd name="connsiteY5" fmla="*/ 52433 h 4593176"/>
              <a:gd name="connsiteX6" fmla="*/ 5798920 w 6566165"/>
              <a:gd name="connsiteY6" fmla="*/ 50675 h 4593176"/>
              <a:gd name="connsiteX7" fmla="*/ 6474725 w 6566165"/>
              <a:gd name="connsiteY7" fmla="*/ 0 h 4593176"/>
              <a:gd name="connsiteX8" fmla="*/ 6566165 w 6566165"/>
              <a:gd name="connsiteY8" fmla="*/ 4565036 h 4593176"/>
              <a:gd name="connsiteX0" fmla="*/ 6474725 w 6474725"/>
              <a:gd name="connsiteY0" fmla="*/ 4473596 h 4593176"/>
              <a:gd name="connsiteX1" fmla="*/ 247344 w 6474725"/>
              <a:gd name="connsiteY1" fmla="*/ 4473596 h 4593176"/>
              <a:gd name="connsiteX2" fmla="*/ 247344 w 6474725"/>
              <a:gd name="connsiteY2" fmla="*/ 4592427 h 4593176"/>
              <a:gd name="connsiteX3" fmla="*/ 0 w 6474725"/>
              <a:gd name="connsiteY3" fmla="*/ 4593176 h 4593176"/>
              <a:gd name="connsiteX4" fmla="*/ 18788 w 6474725"/>
              <a:gd name="connsiteY4" fmla="*/ 4545527 h 4593176"/>
              <a:gd name="connsiteX5" fmla="*/ 5785748 w 6474725"/>
              <a:gd name="connsiteY5" fmla="*/ 52433 h 4593176"/>
              <a:gd name="connsiteX6" fmla="*/ 5798920 w 6474725"/>
              <a:gd name="connsiteY6" fmla="*/ 50675 h 4593176"/>
              <a:gd name="connsiteX7" fmla="*/ 6474725 w 6474725"/>
              <a:gd name="connsiteY7" fmla="*/ 0 h 4593176"/>
              <a:gd name="connsiteX0" fmla="*/ 247344 w 6474725"/>
              <a:gd name="connsiteY0" fmla="*/ 4473596 h 4593176"/>
              <a:gd name="connsiteX1" fmla="*/ 247344 w 6474725"/>
              <a:gd name="connsiteY1" fmla="*/ 4592427 h 4593176"/>
              <a:gd name="connsiteX2" fmla="*/ 0 w 6474725"/>
              <a:gd name="connsiteY2" fmla="*/ 4593176 h 4593176"/>
              <a:gd name="connsiteX3" fmla="*/ 18788 w 6474725"/>
              <a:gd name="connsiteY3" fmla="*/ 4545527 h 4593176"/>
              <a:gd name="connsiteX4" fmla="*/ 5785748 w 6474725"/>
              <a:gd name="connsiteY4" fmla="*/ 52433 h 4593176"/>
              <a:gd name="connsiteX5" fmla="*/ 5798920 w 6474725"/>
              <a:gd name="connsiteY5" fmla="*/ 50675 h 4593176"/>
              <a:gd name="connsiteX6" fmla="*/ 6474725 w 6474725"/>
              <a:gd name="connsiteY6" fmla="*/ 0 h 4593176"/>
              <a:gd name="connsiteX0" fmla="*/ 247344 w 5798920"/>
              <a:gd name="connsiteY0" fmla="*/ 4422921 h 4542501"/>
              <a:gd name="connsiteX1" fmla="*/ 247344 w 5798920"/>
              <a:gd name="connsiteY1" fmla="*/ 4541752 h 4542501"/>
              <a:gd name="connsiteX2" fmla="*/ 0 w 5798920"/>
              <a:gd name="connsiteY2" fmla="*/ 4542501 h 4542501"/>
              <a:gd name="connsiteX3" fmla="*/ 18788 w 5798920"/>
              <a:gd name="connsiteY3" fmla="*/ 4494852 h 4542501"/>
              <a:gd name="connsiteX4" fmla="*/ 5785748 w 5798920"/>
              <a:gd name="connsiteY4" fmla="*/ 1758 h 4542501"/>
              <a:gd name="connsiteX5" fmla="*/ 5798920 w 5798920"/>
              <a:gd name="connsiteY5" fmla="*/ 0 h 4542501"/>
              <a:gd name="connsiteX0" fmla="*/ 247344 w 5798920"/>
              <a:gd name="connsiteY0" fmla="*/ 4541752 h 4542501"/>
              <a:gd name="connsiteX1" fmla="*/ 0 w 5798920"/>
              <a:gd name="connsiteY1" fmla="*/ 4542501 h 4542501"/>
              <a:gd name="connsiteX2" fmla="*/ 18788 w 5798920"/>
              <a:gd name="connsiteY2" fmla="*/ 4494852 h 4542501"/>
              <a:gd name="connsiteX3" fmla="*/ 5785748 w 5798920"/>
              <a:gd name="connsiteY3" fmla="*/ 1758 h 4542501"/>
              <a:gd name="connsiteX4" fmla="*/ 5798920 w 5798920"/>
              <a:gd name="connsiteY4" fmla="*/ 0 h 4542501"/>
              <a:gd name="connsiteX0" fmla="*/ 0 w 5798920"/>
              <a:gd name="connsiteY0" fmla="*/ 4542501 h 4542501"/>
              <a:gd name="connsiteX1" fmla="*/ 18788 w 5798920"/>
              <a:gd name="connsiteY1" fmla="*/ 4494852 h 4542501"/>
              <a:gd name="connsiteX2" fmla="*/ 5785748 w 5798920"/>
              <a:gd name="connsiteY2" fmla="*/ 1758 h 4542501"/>
              <a:gd name="connsiteX3" fmla="*/ 5798920 w 5798920"/>
              <a:gd name="connsiteY3" fmla="*/ 0 h 454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8920" h="4542501">
                <a:moveTo>
                  <a:pt x="0" y="4542501"/>
                </a:moveTo>
                <a:lnTo>
                  <a:pt x="18788" y="4494852"/>
                </a:lnTo>
                <a:cubicBezTo>
                  <a:pt x="1014774" y="2140076"/>
                  <a:pt x="3179485" y="399987"/>
                  <a:pt x="5785748" y="1758"/>
                </a:cubicBezTo>
                <a:lnTo>
                  <a:pt x="5798920" y="0"/>
                </a:lnTo>
              </a:path>
            </a:pathLst>
          </a:custGeom>
          <a:ln w="12700">
            <a:gradFill flip="none" rotWithShape="1">
              <a:gsLst>
                <a:gs pos="100000">
                  <a:schemeClr val="accent4"/>
                </a:gs>
                <a:gs pos="0">
                  <a:schemeClr val="accent1">
                    <a:alpha val="0"/>
                  </a:schemeClr>
                </a:gs>
              </a:gsLst>
              <a:lin ang="16200000" scaled="0"/>
              <a:tileRect/>
            </a:gra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25" name="Freeform 524">
            <a:extLst>
              <a:ext uri="{FF2B5EF4-FFF2-40B4-BE49-F238E27FC236}">
                <a16:creationId xmlns:a16="http://schemas.microsoft.com/office/drawing/2014/main" id="{8B205274-3A7F-BDF9-B5D2-1C6954C90ABC}"/>
              </a:ext>
            </a:extLst>
          </p:cNvPr>
          <p:cNvSpPr>
            <a:spLocks noChangeAspect="1"/>
          </p:cNvSpPr>
          <p:nvPr/>
        </p:nvSpPr>
        <p:spPr>
          <a:xfrm>
            <a:off x="7315200" y="2042074"/>
            <a:ext cx="6927631" cy="4627138"/>
          </a:xfrm>
          <a:custGeom>
            <a:avLst/>
            <a:gdLst>
              <a:gd name="connsiteX0" fmla="*/ 186179 w 7113810"/>
              <a:gd name="connsiteY0" fmla="*/ 0 h 4627138"/>
              <a:gd name="connsiteX1" fmla="*/ 186180 w 7113810"/>
              <a:gd name="connsiteY1" fmla="*/ 0 h 4627138"/>
              <a:gd name="connsiteX2" fmla="*/ 7095023 w 7113810"/>
              <a:gd name="connsiteY2" fmla="*/ 4579489 h 4627138"/>
              <a:gd name="connsiteX3" fmla="*/ 7113810 w 7113810"/>
              <a:gd name="connsiteY3" fmla="*/ 4627138 h 4627138"/>
              <a:gd name="connsiteX4" fmla="*/ 6716110 w 7113810"/>
              <a:gd name="connsiteY4" fmla="*/ 4626643 h 4627138"/>
              <a:gd name="connsiteX5" fmla="*/ 6716110 w 7113810"/>
              <a:gd name="connsiteY5" fmla="*/ 4365668 h 4627138"/>
              <a:gd name="connsiteX6" fmla="*/ 0 w 7113810"/>
              <a:gd name="connsiteY6" fmla="*/ 4365668 h 4627138"/>
              <a:gd name="connsiteX7" fmla="*/ 0 w 7113810"/>
              <a:gd name="connsiteY7" fmla="*/ 13961 h 4627138"/>
              <a:gd name="connsiteX0" fmla="*/ 0 w 7113810"/>
              <a:gd name="connsiteY0" fmla="*/ 4365668 h 4627138"/>
              <a:gd name="connsiteX1" fmla="*/ 0 w 7113810"/>
              <a:gd name="connsiteY1" fmla="*/ 13961 h 4627138"/>
              <a:gd name="connsiteX2" fmla="*/ 186179 w 7113810"/>
              <a:gd name="connsiteY2" fmla="*/ 0 h 4627138"/>
              <a:gd name="connsiteX3" fmla="*/ 186180 w 7113810"/>
              <a:gd name="connsiteY3" fmla="*/ 0 h 4627138"/>
              <a:gd name="connsiteX4" fmla="*/ 7095023 w 7113810"/>
              <a:gd name="connsiteY4" fmla="*/ 4579489 h 4627138"/>
              <a:gd name="connsiteX5" fmla="*/ 7113810 w 7113810"/>
              <a:gd name="connsiteY5" fmla="*/ 4627138 h 4627138"/>
              <a:gd name="connsiteX6" fmla="*/ 6716110 w 7113810"/>
              <a:gd name="connsiteY6" fmla="*/ 4626643 h 4627138"/>
              <a:gd name="connsiteX7" fmla="*/ 6716110 w 7113810"/>
              <a:gd name="connsiteY7" fmla="*/ 4365668 h 4627138"/>
              <a:gd name="connsiteX8" fmla="*/ 91440 w 7113810"/>
              <a:gd name="connsiteY8" fmla="*/ 4457108 h 4627138"/>
              <a:gd name="connsiteX0" fmla="*/ 0 w 7113810"/>
              <a:gd name="connsiteY0" fmla="*/ 13961 h 4627138"/>
              <a:gd name="connsiteX1" fmla="*/ 186179 w 7113810"/>
              <a:gd name="connsiteY1" fmla="*/ 0 h 4627138"/>
              <a:gd name="connsiteX2" fmla="*/ 186180 w 7113810"/>
              <a:gd name="connsiteY2" fmla="*/ 0 h 4627138"/>
              <a:gd name="connsiteX3" fmla="*/ 7095023 w 7113810"/>
              <a:gd name="connsiteY3" fmla="*/ 4579489 h 4627138"/>
              <a:gd name="connsiteX4" fmla="*/ 7113810 w 7113810"/>
              <a:gd name="connsiteY4" fmla="*/ 4627138 h 4627138"/>
              <a:gd name="connsiteX5" fmla="*/ 6716110 w 7113810"/>
              <a:gd name="connsiteY5" fmla="*/ 4626643 h 4627138"/>
              <a:gd name="connsiteX6" fmla="*/ 6716110 w 7113810"/>
              <a:gd name="connsiteY6" fmla="*/ 4365668 h 4627138"/>
              <a:gd name="connsiteX7" fmla="*/ 91440 w 7113810"/>
              <a:gd name="connsiteY7" fmla="*/ 4457108 h 4627138"/>
              <a:gd name="connsiteX0" fmla="*/ 94739 w 7022370"/>
              <a:gd name="connsiteY0" fmla="*/ 0 h 4627138"/>
              <a:gd name="connsiteX1" fmla="*/ 94740 w 7022370"/>
              <a:gd name="connsiteY1" fmla="*/ 0 h 4627138"/>
              <a:gd name="connsiteX2" fmla="*/ 7003583 w 7022370"/>
              <a:gd name="connsiteY2" fmla="*/ 4579489 h 4627138"/>
              <a:gd name="connsiteX3" fmla="*/ 7022370 w 7022370"/>
              <a:gd name="connsiteY3" fmla="*/ 4627138 h 4627138"/>
              <a:gd name="connsiteX4" fmla="*/ 6624670 w 7022370"/>
              <a:gd name="connsiteY4" fmla="*/ 4626643 h 4627138"/>
              <a:gd name="connsiteX5" fmla="*/ 6624670 w 7022370"/>
              <a:gd name="connsiteY5" fmla="*/ 4365668 h 4627138"/>
              <a:gd name="connsiteX6" fmla="*/ 0 w 7022370"/>
              <a:gd name="connsiteY6" fmla="*/ 4457108 h 4627138"/>
              <a:gd name="connsiteX0" fmla="*/ 0 w 6927631"/>
              <a:gd name="connsiteY0" fmla="*/ 0 h 4627138"/>
              <a:gd name="connsiteX1" fmla="*/ 1 w 6927631"/>
              <a:gd name="connsiteY1" fmla="*/ 0 h 4627138"/>
              <a:gd name="connsiteX2" fmla="*/ 6908844 w 6927631"/>
              <a:gd name="connsiteY2" fmla="*/ 4579489 h 4627138"/>
              <a:gd name="connsiteX3" fmla="*/ 6927631 w 6927631"/>
              <a:gd name="connsiteY3" fmla="*/ 4627138 h 4627138"/>
              <a:gd name="connsiteX4" fmla="*/ 6529931 w 6927631"/>
              <a:gd name="connsiteY4" fmla="*/ 4626643 h 4627138"/>
              <a:gd name="connsiteX5" fmla="*/ 6529931 w 6927631"/>
              <a:gd name="connsiteY5" fmla="*/ 4365668 h 4627138"/>
              <a:gd name="connsiteX0" fmla="*/ 0 w 6927631"/>
              <a:gd name="connsiteY0" fmla="*/ 0 h 4627138"/>
              <a:gd name="connsiteX1" fmla="*/ 1 w 6927631"/>
              <a:gd name="connsiteY1" fmla="*/ 0 h 4627138"/>
              <a:gd name="connsiteX2" fmla="*/ 6908844 w 6927631"/>
              <a:gd name="connsiteY2" fmla="*/ 4579489 h 4627138"/>
              <a:gd name="connsiteX3" fmla="*/ 6927631 w 6927631"/>
              <a:gd name="connsiteY3" fmla="*/ 4627138 h 4627138"/>
              <a:gd name="connsiteX4" fmla="*/ 6529931 w 6927631"/>
              <a:gd name="connsiteY4" fmla="*/ 4626643 h 4627138"/>
              <a:gd name="connsiteX0" fmla="*/ 0 w 6927631"/>
              <a:gd name="connsiteY0" fmla="*/ 0 h 4627138"/>
              <a:gd name="connsiteX1" fmla="*/ 1 w 6927631"/>
              <a:gd name="connsiteY1" fmla="*/ 0 h 4627138"/>
              <a:gd name="connsiteX2" fmla="*/ 6908844 w 6927631"/>
              <a:gd name="connsiteY2" fmla="*/ 4579489 h 4627138"/>
              <a:gd name="connsiteX3" fmla="*/ 6927631 w 6927631"/>
              <a:gd name="connsiteY3" fmla="*/ 4627138 h 462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631" h="4627138">
                <a:moveTo>
                  <a:pt x="0" y="0"/>
                </a:moveTo>
                <a:lnTo>
                  <a:pt x="1" y="0"/>
                </a:lnTo>
                <a:cubicBezTo>
                  <a:pt x="3105806" y="0"/>
                  <a:pt x="5770573" y="1888317"/>
                  <a:pt x="6908844" y="4579489"/>
                </a:cubicBezTo>
                <a:lnTo>
                  <a:pt x="6927631" y="4627138"/>
                </a:lnTo>
              </a:path>
            </a:pathLst>
          </a:custGeom>
          <a:ln w="12700">
            <a:gradFill flip="none" rotWithShape="1">
              <a:gsLst>
                <a:gs pos="0">
                  <a:srgbClr val="DA5E43"/>
                </a:gs>
                <a:gs pos="100000">
                  <a:srgbClr val="A8992F">
                    <a:alpha val="0"/>
                  </a:srgbClr>
                </a:gs>
              </a:gsLst>
              <a:lin ang="2700000" scaled="1"/>
              <a:tileRect/>
            </a:gra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26" name="Rectangle 525">
            <a:extLst>
              <a:ext uri="{FF2B5EF4-FFF2-40B4-BE49-F238E27FC236}">
                <a16:creationId xmlns:a16="http://schemas.microsoft.com/office/drawing/2014/main" id="{83A57A87-264C-EDCE-9019-5D02ADB4558D}"/>
              </a:ext>
            </a:extLst>
          </p:cNvPr>
          <p:cNvSpPr/>
          <p:nvPr/>
        </p:nvSpPr>
        <p:spPr>
          <a:xfrm>
            <a:off x="11861366" y="2673015"/>
            <a:ext cx="1143845" cy="491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l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rgbClr val="DA5E43"/>
                    </a:gs>
                    <a:gs pos="100000">
                      <a:srgbClr val="A8992F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Copilots</a:t>
            </a:r>
          </a:p>
        </p:txBody>
      </p:sp>
      <p:sp>
        <p:nvSpPr>
          <p:cNvPr id="527" name="Rectangle 526">
            <a:extLst>
              <a:ext uri="{FF2B5EF4-FFF2-40B4-BE49-F238E27FC236}">
                <a16:creationId xmlns:a16="http://schemas.microsoft.com/office/drawing/2014/main" id="{B3A62FED-AB6F-0373-1B13-D8BBB7B7070B}"/>
              </a:ext>
            </a:extLst>
          </p:cNvPr>
          <p:cNvSpPr/>
          <p:nvPr/>
        </p:nvSpPr>
        <p:spPr>
          <a:xfrm>
            <a:off x="1743273" y="2182987"/>
            <a:ext cx="1703220" cy="981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marL="0" marR="0" lvl="0" indent="0" algn="l" defTabSz="586691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-50" normalizeH="0" baseline="0" noProof="0">
                <a:ln>
                  <a:noFill/>
                </a:ln>
                <a:gradFill>
                  <a:gsLst>
                    <a:gs pos="0">
                      <a:srgbClr val="00DCF8"/>
                    </a:gs>
                    <a:gs pos="100000">
                      <a:srgbClr val="0D88F6"/>
                    </a:gs>
                  </a:gsLst>
                  <a:lin ang="0" scaled="0"/>
                </a:gra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rPr>
              <a:t>Infrastructure Agents</a:t>
            </a:r>
          </a:p>
        </p:txBody>
      </p:sp>
      <p:cxnSp>
        <p:nvCxnSpPr>
          <p:cNvPr id="531" name="Straight Connector 530">
            <a:extLst>
              <a:ext uri="{FF2B5EF4-FFF2-40B4-BE49-F238E27FC236}">
                <a16:creationId xmlns:a16="http://schemas.microsoft.com/office/drawing/2014/main" id="{7228894D-07A4-4CD1-166C-1E2EDA47EEDE}"/>
              </a:ext>
            </a:extLst>
          </p:cNvPr>
          <p:cNvCxnSpPr>
            <a:cxnSpLocks/>
          </p:cNvCxnSpPr>
          <p:nvPr/>
        </p:nvCxnSpPr>
        <p:spPr>
          <a:xfrm flipH="1">
            <a:off x="4012247" y="3275144"/>
            <a:ext cx="4363852" cy="88035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>
            <a:extLst>
              <a:ext uri="{FF2B5EF4-FFF2-40B4-BE49-F238E27FC236}">
                <a16:creationId xmlns:a16="http://schemas.microsoft.com/office/drawing/2014/main" id="{8C5F9F31-F4B3-6CF2-3AD0-EABB3ABEF9B2}"/>
              </a:ext>
            </a:extLst>
          </p:cNvPr>
          <p:cNvCxnSpPr>
            <a:cxnSpLocks/>
          </p:cNvCxnSpPr>
          <p:nvPr/>
        </p:nvCxnSpPr>
        <p:spPr>
          <a:xfrm flipH="1">
            <a:off x="4012247" y="3590462"/>
            <a:ext cx="5484899" cy="56503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3" name="Straight Connector 532">
            <a:extLst>
              <a:ext uri="{FF2B5EF4-FFF2-40B4-BE49-F238E27FC236}">
                <a16:creationId xmlns:a16="http://schemas.microsoft.com/office/drawing/2014/main" id="{418A95ED-037C-E628-5AB1-28DFA5ABF770}"/>
              </a:ext>
            </a:extLst>
          </p:cNvPr>
          <p:cNvCxnSpPr>
            <a:cxnSpLocks/>
          </p:cNvCxnSpPr>
          <p:nvPr/>
        </p:nvCxnSpPr>
        <p:spPr>
          <a:xfrm flipH="1">
            <a:off x="4012247" y="3275144"/>
            <a:ext cx="2242094" cy="88035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4" name="Straight Connector 533">
            <a:extLst>
              <a:ext uri="{FF2B5EF4-FFF2-40B4-BE49-F238E27FC236}">
                <a16:creationId xmlns:a16="http://schemas.microsoft.com/office/drawing/2014/main" id="{838012F4-9698-1BA9-9FC2-A1A6B97047A9}"/>
              </a:ext>
            </a:extLst>
          </p:cNvPr>
          <p:cNvCxnSpPr>
            <a:cxnSpLocks/>
          </p:cNvCxnSpPr>
          <p:nvPr/>
        </p:nvCxnSpPr>
        <p:spPr>
          <a:xfrm flipH="1" flipV="1">
            <a:off x="6254341" y="3275144"/>
            <a:ext cx="2142547" cy="5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5" name="Straight Connector 534">
            <a:extLst>
              <a:ext uri="{FF2B5EF4-FFF2-40B4-BE49-F238E27FC236}">
                <a16:creationId xmlns:a16="http://schemas.microsoft.com/office/drawing/2014/main" id="{285DE85E-0142-EE54-D77B-354AC9F8B8C2}"/>
              </a:ext>
            </a:extLst>
          </p:cNvPr>
          <p:cNvCxnSpPr>
            <a:cxnSpLocks/>
          </p:cNvCxnSpPr>
          <p:nvPr/>
        </p:nvCxnSpPr>
        <p:spPr>
          <a:xfrm flipH="1" flipV="1">
            <a:off x="6254341" y="3275144"/>
            <a:ext cx="3242805" cy="31531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Straight Connector 535">
            <a:extLst>
              <a:ext uri="{FF2B5EF4-FFF2-40B4-BE49-F238E27FC236}">
                <a16:creationId xmlns:a16="http://schemas.microsoft.com/office/drawing/2014/main" id="{1AE09762-19C7-666A-C805-4B97051FE422}"/>
              </a:ext>
            </a:extLst>
          </p:cNvPr>
          <p:cNvCxnSpPr>
            <a:cxnSpLocks/>
          </p:cNvCxnSpPr>
          <p:nvPr/>
        </p:nvCxnSpPr>
        <p:spPr>
          <a:xfrm flipH="1" flipV="1">
            <a:off x="8376099" y="3275144"/>
            <a:ext cx="1121047" cy="31531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4" name="Straight Connector 523">
            <a:extLst>
              <a:ext uri="{FF2B5EF4-FFF2-40B4-BE49-F238E27FC236}">
                <a16:creationId xmlns:a16="http://schemas.microsoft.com/office/drawing/2014/main" id="{F508CBE4-22DD-94EA-6A43-0ABDB387EEA4}"/>
              </a:ext>
            </a:extLst>
          </p:cNvPr>
          <p:cNvCxnSpPr>
            <a:cxnSpLocks/>
          </p:cNvCxnSpPr>
          <p:nvPr/>
        </p:nvCxnSpPr>
        <p:spPr>
          <a:xfrm flipV="1">
            <a:off x="6192726" y="3379472"/>
            <a:ext cx="0" cy="1017961"/>
          </a:xfrm>
          <a:prstGeom prst="line">
            <a:avLst/>
          </a:prstGeom>
          <a:solidFill>
            <a:schemeClr val="tx1"/>
          </a:solidFill>
          <a:ln w="25400" cap="rnd">
            <a:solidFill>
              <a:schemeClr val="bg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1E82E99F-B911-523A-6137-C40C3B191CBC}"/>
              </a:ext>
            </a:extLst>
          </p:cNvPr>
          <p:cNvCxnSpPr>
            <a:cxnSpLocks/>
          </p:cNvCxnSpPr>
          <p:nvPr/>
        </p:nvCxnSpPr>
        <p:spPr>
          <a:xfrm flipV="1">
            <a:off x="8435411" y="3275144"/>
            <a:ext cx="0" cy="1122289"/>
          </a:xfrm>
          <a:prstGeom prst="line">
            <a:avLst/>
          </a:prstGeom>
          <a:solidFill>
            <a:schemeClr val="tx1"/>
          </a:solidFill>
          <a:ln w="25400" cap="rnd">
            <a:solidFill>
              <a:schemeClr val="bg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94569DE0-FCBB-D90A-27FD-F9AECAE0CBE3}"/>
              </a:ext>
            </a:extLst>
          </p:cNvPr>
          <p:cNvCxnSpPr>
            <a:cxnSpLocks/>
          </p:cNvCxnSpPr>
          <p:nvPr/>
        </p:nvCxnSpPr>
        <p:spPr>
          <a:xfrm flipV="1">
            <a:off x="9556458" y="3647352"/>
            <a:ext cx="0" cy="750081"/>
          </a:xfrm>
          <a:prstGeom prst="line">
            <a:avLst/>
          </a:prstGeom>
          <a:solidFill>
            <a:schemeClr val="tx1"/>
          </a:solidFill>
          <a:ln w="25400" cap="rnd">
            <a:solidFill>
              <a:schemeClr val="bg1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11" name="Oval 510">
            <a:extLst>
              <a:ext uri="{FF2B5EF4-FFF2-40B4-BE49-F238E27FC236}">
                <a16:creationId xmlns:a16="http://schemas.microsoft.com/office/drawing/2014/main" id="{B125494B-0352-1EFE-EAD9-B7F7D8E89254}"/>
              </a:ext>
            </a:extLst>
          </p:cNvPr>
          <p:cNvSpPr/>
          <p:nvPr/>
        </p:nvSpPr>
        <p:spPr>
          <a:xfrm>
            <a:off x="8350784" y="3187827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24622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12" name="Oval 511">
            <a:extLst>
              <a:ext uri="{FF2B5EF4-FFF2-40B4-BE49-F238E27FC236}">
                <a16:creationId xmlns:a16="http://schemas.microsoft.com/office/drawing/2014/main" id="{B782413D-65AD-E175-2F65-DBAB993E911D}"/>
              </a:ext>
            </a:extLst>
          </p:cNvPr>
          <p:cNvSpPr/>
          <p:nvPr/>
        </p:nvSpPr>
        <p:spPr>
          <a:xfrm>
            <a:off x="9471229" y="3503145"/>
            <a:ext cx="169730" cy="169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glow rad="508000">
              <a:schemeClr val="accent4">
                <a:alpha val="24622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509" name="Oval 508">
            <a:extLst>
              <a:ext uri="{FF2B5EF4-FFF2-40B4-BE49-F238E27FC236}">
                <a16:creationId xmlns:a16="http://schemas.microsoft.com/office/drawing/2014/main" id="{13041346-FDB3-EB56-F2D6-0B1996972EF3}"/>
              </a:ext>
            </a:extLst>
          </p:cNvPr>
          <p:cNvSpPr/>
          <p:nvPr/>
        </p:nvSpPr>
        <p:spPr>
          <a:xfrm>
            <a:off x="6108520" y="3187827"/>
            <a:ext cx="169730" cy="1697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508000">
              <a:schemeClr val="accent4">
                <a:alpha val="24622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125" name="Freeform 124">
            <a:extLst>
              <a:ext uri="{FF2B5EF4-FFF2-40B4-BE49-F238E27FC236}">
                <a16:creationId xmlns:a16="http://schemas.microsoft.com/office/drawing/2014/main" id="{101A225A-2273-9FDF-7650-7A9DEDD6EB3F}"/>
              </a:ext>
            </a:extLst>
          </p:cNvPr>
          <p:cNvSpPr/>
          <p:nvPr/>
        </p:nvSpPr>
        <p:spPr>
          <a:xfrm>
            <a:off x="6038571" y="3115033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8100000" scaled="0"/>
            <a:tileRect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F9D090F-2C98-19F0-7681-FA4AD2F5A992}"/>
              </a:ext>
            </a:extLst>
          </p:cNvPr>
          <p:cNvGrpSpPr/>
          <p:nvPr/>
        </p:nvGrpSpPr>
        <p:grpSpPr>
          <a:xfrm>
            <a:off x="4015857" y="4152543"/>
            <a:ext cx="1187155" cy="248976"/>
            <a:chOff x="4015857" y="4152543"/>
            <a:chExt cx="1187155" cy="248976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953D314-AB73-37A2-8E31-9B22157ECA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15857" y="4152543"/>
              <a:ext cx="1187155" cy="0"/>
            </a:xfrm>
            <a:prstGeom prst="line">
              <a:avLst/>
            </a:prstGeom>
            <a:solidFill>
              <a:schemeClr val="tx1"/>
            </a:solidFill>
            <a:ln w="25400" cap="rnd">
              <a:solidFill>
                <a:schemeClr val="bg1"/>
              </a:solidFill>
              <a:head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E1D2F61-E3C7-2F7A-C6F5-07F0EF2E43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2982" y="4175125"/>
              <a:ext cx="0" cy="226394"/>
            </a:xfrm>
            <a:prstGeom prst="line">
              <a:avLst/>
            </a:prstGeom>
            <a:solidFill>
              <a:schemeClr val="tx1"/>
            </a:solidFill>
            <a:ln w="25400" cap="sq">
              <a:solidFill>
                <a:schemeClr val="bg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426" name="Oval 425">
            <a:extLst>
              <a:ext uri="{FF2B5EF4-FFF2-40B4-BE49-F238E27FC236}">
                <a16:creationId xmlns:a16="http://schemas.microsoft.com/office/drawing/2014/main" id="{3DF89EF8-55FB-221D-40A3-2866BFEE8A1C}"/>
              </a:ext>
            </a:extLst>
          </p:cNvPr>
          <p:cNvSpPr/>
          <p:nvPr/>
        </p:nvSpPr>
        <p:spPr>
          <a:xfrm>
            <a:off x="3868394" y="4068178"/>
            <a:ext cx="169730" cy="1697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508000">
              <a:schemeClr val="accent4">
                <a:alpha val="24622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123" name="Freeform 122">
            <a:extLst>
              <a:ext uri="{FF2B5EF4-FFF2-40B4-BE49-F238E27FC236}">
                <a16:creationId xmlns:a16="http://schemas.microsoft.com/office/drawing/2014/main" id="{227D131E-43A4-FEA6-5B76-8879139D42F8}"/>
              </a:ext>
            </a:extLst>
          </p:cNvPr>
          <p:cNvSpPr/>
          <p:nvPr/>
        </p:nvSpPr>
        <p:spPr>
          <a:xfrm>
            <a:off x="3796477" y="3995384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1"/>
              </a:gs>
            </a:gsLst>
            <a:lin ang="8100000" scaled="0"/>
            <a:tileRect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F93569AA-DCD3-9963-1EC9-BA0F6C9B1726}"/>
              </a:ext>
            </a:extLst>
          </p:cNvPr>
          <p:cNvGrpSpPr/>
          <p:nvPr/>
        </p:nvGrpSpPr>
        <p:grpSpPr>
          <a:xfrm>
            <a:off x="7527349" y="7495792"/>
            <a:ext cx="857826" cy="190478"/>
            <a:chOff x="7527349" y="6326374"/>
            <a:chExt cx="857826" cy="190478"/>
          </a:xfrm>
          <a:solidFill>
            <a:srgbClr val="A9E8FD">
              <a:alpha val="60000"/>
            </a:srgbClr>
          </a:solidFill>
          <a:effectLst>
            <a:outerShdw dist="25400" dir="2700000" algn="tl" rotWithShape="0">
              <a:schemeClr val="accent2">
                <a:alpha val="40000"/>
              </a:schemeClr>
            </a:outerShdw>
          </a:effectLst>
        </p:grpSpPr>
        <p:sp>
          <p:nvSpPr>
            <p:cNvPr id="648" name="Rounded Rectangle 647">
              <a:extLst>
                <a:ext uri="{FF2B5EF4-FFF2-40B4-BE49-F238E27FC236}">
                  <a16:creationId xmlns:a16="http://schemas.microsoft.com/office/drawing/2014/main" id="{6C194666-3530-1043-53AE-EDF80D278166}"/>
                </a:ext>
              </a:extLst>
            </p:cNvPr>
            <p:cNvSpPr/>
            <p:nvPr/>
          </p:nvSpPr>
          <p:spPr>
            <a:xfrm>
              <a:off x="7527349" y="6326374"/>
              <a:ext cx="857826" cy="822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49" name="Rounded Rectangle 648">
              <a:extLst>
                <a:ext uri="{FF2B5EF4-FFF2-40B4-BE49-F238E27FC236}">
                  <a16:creationId xmlns:a16="http://schemas.microsoft.com/office/drawing/2014/main" id="{225B6754-28E0-B1DC-3155-9EA4E1DCEE22}"/>
                </a:ext>
              </a:extLst>
            </p:cNvPr>
            <p:cNvSpPr/>
            <p:nvPr/>
          </p:nvSpPr>
          <p:spPr>
            <a:xfrm>
              <a:off x="7527349" y="6434556"/>
              <a:ext cx="686376" cy="8229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650" name="Group 649">
            <a:extLst>
              <a:ext uri="{FF2B5EF4-FFF2-40B4-BE49-F238E27FC236}">
                <a16:creationId xmlns:a16="http://schemas.microsoft.com/office/drawing/2014/main" id="{84C66D31-F595-3977-AE39-7A2EBE844343}"/>
              </a:ext>
            </a:extLst>
          </p:cNvPr>
          <p:cNvGrpSpPr/>
          <p:nvPr/>
        </p:nvGrpSpPr>
        <p:grpSpPr>
          <a:xfrm>
            <a:off x="8779076" y="7495792"/>
            <a:ext cx="861883" cy="193421"/>
            <a:chOff x="8779076" y="6433030"/>
            <a:chExt cx="861883" cy="193421"/>
          </a:xfrm>
          <a:solidFill>
            <a:srgbClr val="A9E8FD">
              <a:alpha val="60000"/>
            </a:srgbClr>
          </a:solidFill>
          <a:effectLst>
            <a:outerShdw dist="25400" dir="2700000" algn="tl" rotWithShape="0">
              <a:schemeClr val="accent2">
                <a:alpha val="40000"/>
              </a:schemeClr>
            </a:outerShdw>
          </a:effectLst>
        </p:grpSpPr>
        <p:sp>
          <p:nvSpPr>
            <p:cNvPr id="651" name="Rounded Rectangle 650">
              <a:extLst>
                <a:ext uri="{FF2B5EF4-FFF2-40B4-BE49-F238E27FC236}">
                  <a16:creationId xmlns:a16="http://schemas.microsoft.com/office/drawing/2014/main" id="{688410B0-A255-46B8-6A2F-02F663E1F745}"/>
                </a:ext>
              </a:extLst>
            </p:cNvPr>
            <p:cNvSpPr/>
            <p:nvPr/>
          </p:nvSpPr>
          <p:spPr>
            <a:xfrm>
              <a:off x="8779076" y="6433030"/>
              <a:ext cx="796723" cy="82296"/>
            </a:xfrm>
            <a:prstGeom prst="roundRect">
              <a:avLst>
                <a:gd name="adj" fmla="val 50000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716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  <p:sp>
          <p:nvSpPr>
            <p:cNvPr id="652" name="Rounded Rectangle 651">
              <a:extLst>
                <a:ext uri="{FF2B5EF4-FFF2-40B4-BE49-F238E27FC236}">
                  <a16:creationId xmlns:a16="http://schemas.microsoft.com/office/drawing/2014/main" id="{70BCE853-DBAB-5264-872B-3A8953362119}"/>
                </a:ext>
              </a:extLst>
            </p:cNvPr>
            <p:cNvSpPr/>
            <p:nvPr/>
          </p:nvSpPr>
          <p:spPr>
            <a:xfrm>
              <a:off x="8779077" y="6544155"/>
              <a:ext cx="861882" cy="82296"/>
            </a:xfrm>
            <a:prstGeom prst="roundRect">
              <a:avLst>
                <a:gd name="adj" fmla="val 50000"/>
              </a:avLst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37160" rtlCol="0" anchor="t"/>
            <a:lstStyle/>
            <a:p>
              <a:pPr marL="0" marR="0" lvl="0" indent="0" algn="ctr" defTabSz="1083655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-50" normalizeH="0" baseline="0" noProof="0">
                <a:ln>
                  <a:noFill/>
                </a:ln>
                <a:solidFill>
                  <a:srgbClr val="011F43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endParaRPr>
            </a:p>
          </p:txBody>
        </p:sp>
      </p:grpSp>
      <p:grpSp>
        <p:nvGrpSpPr>
          <p:cNvPr id="653" name="Group 652">
            <a:extLst>
              <a:ext uri="{FF2B5EF4-FFF2-40B4-BE49-F238E27FC236}">
                <a16:creationId xmlns:a16="http://schemas.microsoft.com/office/drawing/2014/main" id="{C9D232DA-C4F7-0335-2F37-B6B0794311D0}"/>
              </a:ext>
            </a:extLst>
          </p:cNvPr>
          <p:cNvGrpSpPr/>
          <p:nvPr/>
        </p:nvGrpSpPr>
        <p:grpSpPr>
          <a:xfrm>
            <a:off x="6107148" y="7495252"/>
            <a:ext cx="1028206" cy="191558"/>
            <a:chOff x="6107148" y="6325834"/>
            <a:chExt cx="1028206" cy="191558"/>
          </a:xfrm>
          <a:solidFill>
            <a:srgbClr val="A9E8FD">
              <a:alpha val="60000"/>
            </a:srgbClr>
          </a:solidFill>
          <a:effectLst>
            <a:outerShdw dist="25400" dir="2700000" algn="tl" rotWithShape="0">
              <a:schemeClr val="accent2">
                <a:alpha val="40000"/>
              </a:schemeClr>
            </a:outerShdw>
          </a:effectLst>
        </p:grpSpPr>
        <p:sp>
          <p:nvSpPr>
            <p:cNvPr id="654" name="Oval 653">
              <a:extLst>
                <a:ext uri="{FF2B5EF4-FFF2-40B4-BE49-F238E27FC236}">
                  <a16:creationId xmlns:a16="http://schemas.microsoft.com/office/drawing/2014/main" id="{3F7AFFC0-0610-DB97-D141-FB42596D3DEA}"/>
                </a:ext>
              </a:extLst>
            </p:cNvPr>
            <p:cNvSpPr/>
            <p:nvPr/>
          </p:nvSpPr>
          <p:spPr>
            <a:xfrm>
              <a:off x="6107148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71775BF8-C3FA-83F2-EA0F-FE12621FB20A}"/>
                </a:ext>
              </a:extLst>
            </p:cNvPr>
            <p:cNvSpPr/>
            <p:nvPr/>
          </p:nvSpPr>
          <p:spPr>
            <a:xfrm>
              <a:off x="6212190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6D3CC4B2-AE03-1806-4D36-C1E7B45164A3}"/>
                </a:ext>
              </a:extLst>
            </p:cNvPr>
            <p:cNvSpPr/>
            <p:nvPr/>
          </p:nvSpPr>
          <p:spPr>
            <a:xfrm>
              <a:off x="6317230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57" name="Oval 656">
              <a:extLst>
                <a:ext uri="{FF2B5EF4-FFF2-40B4-BE49-F238E27FC236}">
                  <a16:creationId xmlns:a16="http://schemas.microsoft.com/office/drawing/2014/main" id="{E1E4938C-269C-831F-28CB-D807882B08EC}"/>
                </a:ext>
              </a:extLst>
            </p:cNvPr>
            <p:cNvSpPr/>
            <p:nvPr/>
          </p:nvSpPr>
          <p:spPr>
            <a:xfrm>
              <a:off x="6422272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58" name="Oval 657">
              <a:extLst>
                <a:ext uri="{FF2B5EF4-FFF2-40B4-BE49-F238E27FC236}">
                  <a16:creationId xmlns:a16="http://schemas.microsoft.com/office/drawing/2014/main" id="{24CE680C-7D71-96E9-F194-EF209928B5F4}"/>
                </a:ext>
              </a:extLst>
            </p:cNvPr>
            <p:cNvSpPr/>
            <p:nvPr/>
          </p:nvSpPr>
          <p:spPr>
            <a:xfrm>
              <a:off x="6527312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59" name="Oval 658">
              <a:extLst>
                <a:ext uri="{FF2B5EF4-FFF2-40B4-BE49-F238E27FC236}">
                  <a16:creationId xmlns:a16="http://schemas.microsoft.com/office/drawing/2014/main" id="{2376DC55-16CD-3AD5-9306-804BF5643266}"/>
                </a:ext>
              </a:extLst>
            </p:cNvPr>
            <p:cNvSpPr/>
            <p:nvPr/>
          </p:nvSpPr>
          <p:spPr>
            <a:xfrm>
              <a:off x="6632353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60" name="Oval 659">
              <a:extLst>
                <a:ext uri="{FF2B5EF4-FFF2-40B4-BE49-F238E27FC236}">
                  <a16:creationId xmlns:a16="http://schemas.microsoft.com/office/drawing/2014/main" id="{6BD625A3-B146-953D-543E-A43CB12CA90B}"/>
                </a:ext>
              </a:extLst>
            </p:cNvPr>
            <p:cNvSpPr/>
            <p:nvPr/>
          </p:nvSpPr>
          <p:spPr>
            <a:xfrm>
              <a:off x="6737394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61" name="Oval 660">
              <a:extLst>
                <a:ext uri="{FF2B5EF4-FFF2-40B4-BE49-F238E27FC236}">
                  <a16:creationId xmlns:a16="http://schemas.microsoft.com/office/drawing/2014/main" id="{B43EC2A1-D63B-A6C3-6081-0D0E247D454E}"/>
                </a:ext>
              </a:extLst>
            </p:cNvPr>
            <p:cNvSpPr/>
            <p:nvPr/>
          </p:nvSpPr>
          <p:spPr>
            <a:xfrm>
              <a:off x="6842435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62" name="Oval 661">
              <a:extLst>
                <a:ext uri="{FF2B5EF4-FFF2-40B4-BE49-F238E27FC236}">
                  <a16:creationId xmlns:a16="http://schemas.microsoft.com/office/drawing/2014/main" id="{83266C92-3136-6903-1F9A-EC098E799F32}"/>
                </a:ext>
              </a:extLst>
            </p:cNvPr>
            <p:cNvSpPr/>
            <p:nvPr/>
          </p:nvSpPr>
          <p:spPr>
            <a:xfrm>
              <a:off x="6947476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63" name="Oval 662">
              <a:extLst>
                <a:ext uri="{FF2B5EF4-FFF2-40B4-BE49-F238E27FC236}">
                  <a16:creationId xmlns:a16="http://schemas.microsoft.com/office/drawing/2014/main" id="{3F46261B-B10D-20DB-FCF0-D2DDEE5978E8}"/>
                </a:ext>
              </a:extLst>
            </p:cNvPr>
            <p:cNvSpPr/>
            <p:nvPr/>
          </p:nvSpPr>
          <p:spPr>
            <a:xfrm>
              <a:off x="7052517" y="6434556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0F42A623-EA36-8557-DBA7-08E60E9393FD}"/>
                </a:ext>
              </a:extLst>
            </p:cNvPr>
            <p:cNvSpPr/>
            <p:nvPr/>
          </p:nvSpPr>
          <p:spPr>
            <a:xfrm>
              <a:off x="6107148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70BBF539-428C-5FD1-1E26-BDD80B7B6869}"/>
                </a:ext>
              </a:extLst>
            </p:cNvPr>
            <p:cNvSpPr/>
            <p:nvPr/>
          </p:nvSpPr>
          <p:spPr>
            <a:xfrm>
              <a:off x="6212190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66571C63-FD57-7A24-DFA7-D715D57F03AA}"/>
                </a:ext>
              </a:extLst>
            </p:cNvPr>
            <p:cNvSpPr/>
            <p:nvPr/>
          </p:nvSpPr>
          <p:spPr>
            <a:xfrm>
              <a:off x="6317230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67" name="Oval 666">
              <a:extLst>
                <a:ext uri="{FF2B5EF4-FFF2-40B4-BE49-F238E27FC236}">
                  <a16:creationId xmlns:a16="http://schemas.microsoft.com/office/drawing/2014/main" id="{D895881E-4683-FDE6-D727-47F8D2C54BA0}"/>
                </a:ext>
              </a:extLst>
            </p:cNvPr>
            <p:cNvSpPr/>
            <p:nvPr/>
          </p:nvSpPr>
          <p:spPr>
            <a:xfrm>
              <a:off x="6422272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68" name="Oval 667">
              <a:extLst>
                <a:ext uri="{FF2B5EF4-FFF2-40B4-BE49-F238E27FC236}">
                  <a16:creationId xmlns:a16="http://schemas.microsoft.com/office/drawing/2014/main" id="{BCC9B0EE-DB4E-CDB7-2114-08AE1259F45A}"/>
                </a:ext>
              </a:extLst>
            </p:cNvPr>
            <p:cNvSpPr/>
            <p:nvPr/>
          </p:nvSpPr>
          <p:spPr>
            <a:xfrm>
              <a:off x="6527312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69" name="Oval 668">
              <a:extLst>
                <a:ext uri="{FF2B5EF4-FFF2-40B4-BE49-F238E27FC236}">
                  <a16:creationId xmlns:a16="http://schemas.microsoft.com/office/drawing/2014/main" id="{39CC50C3-4E63-1F7E-D0E8-11B6B5DC02C9}"/>
                </a:ext>
              </a:extLst>
            </p:cNvPr>
            <p:cNvSpPr/>
            <p:nvPr/>
          </p:nvSpPr>
          <p:spPr>
            <a:xfrm>
              <a:off x="6632353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70" name="Oval 669">
              <a:extLst>
                <a:ext uri="{FF2B5EF4-FFF2-40B4-BE49-F238E27FC236}">
                  <a16:creationId xmlns:a16="http://schemas.microsoft.com/office/drawing/2014/main" id="{7F3BDE36-D1E8-E553-AF36-ABC729B52698}"/>
                </a:ext>
              </a:extLst>
            </p:cNvPr>
            <p:cNvSpPr/>
            <p:nvPr/>
          </p:nvSpPr>
          <p:spPr>
            <a:xfrm>
              <a:off x="6737394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71" name="Oval 670">
              <a:extLst>
                <a:ext uri="{FF2B5EF4-FFF2-40B4-BE49-F238E27FC236}">
                  <a16:creationId xmlns:a16="http://schemas.microsoft.com/office/drawing/2014/main" id="{FA25EBD0-F2B7-8190-BB57-9DBEE1B9705F}"/>
                </a:ext>
              </a:extLst>
            </p:cNvPr>
            <p:cNvSpPr/>
            <p:nvPr/>
          </p:nvSpPr>
          <p:spPr>
            <a:xfrm>
              <a:off x="6842435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72" name="Oval 671">
              <a:extLst>
                <a:ext uri="{FF2B5EF4-FFF2-40B4-BE49-F238E27FC236}">
                  <a16:creationId xmlns:a16="http://schemas.microsoft.com/office/drawing/2014/main" id="{88431703-BAD0-275D-A18B-853DE5539801}"/>
                </a:ext>
              </a:extLst>
            </p:cNvPr>
            <p:cNvSpPr/>
            <p:nvPr/>
          </p:nvSpPr>
          <p:spPr>
            <a:xfrm>
              <a:off x="6947476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73" name="Oval 672">
              <a:extLst>
                <a:ext uri="{FF2B5EF4-FFF2-40B4-BE49-F238E27FC236}">
                  <a16:creationId xmlns:a16="http://schemas.microsoft.com/office/drawing/2014/main" id="{ED503BD1-3EFD-F934-A793-A83C8F92D4A3}"/>
                </a:ext>
              </a:extLst>
            </p:cNvPr>
            <p:cNvSpPr/>
            <p:nvPr/>
          </p:nvSpPr>
          <p:spPr>
            <a:xfrm>
              <a:off x="7052517" y="6325834"/>
              <a:ext cx="82837" cy="8283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grpSp>
        <p:nvGrpSpPr>
          <p:cNvPr id="674" name="Group 673">
            <a:extLst>
              <a:ext uri="{FF2B5EF4-FFF2-40B4-BE49-F238E27FC236}">
                <a16:creationId xmlns:a16="http://schemas.microsoft.com/office/drawing/2014/main" id="{9C020DE4-227D-D3E3-2F7C-927A5B128D5A}"/>
              </a:ext>
            </a:extLst>
          </p:cNvPr>
          <p:cNvGrpSpPr/>
          <p:nvPr/>
        </p:nvGrpSpPr>
        <p:grpSpPr>
          <a:xfrm>
            <a:off x="4842705" y="7495252"/>
            <a:ext cx="1028206" cy="191558"/>
            <a:chOff x="8393427" y="4931269"/>
            <a:chExt cx="1146261" cy="213552"/>
          </a:xfrm>
          <a:solidFill>
            <a:srgbClr val="A9E8FD">
              <a:alpha val="60000"/>
            </a:srgbClr>
          </a:solidFill>
          <a:effectLst>
            <a:outerShdw dist="25400" dir="2700000" algn="tl" rotWithShape="0">
              <a:schemeClr val="accent2">
                <a:alpha val="40000"/>
              </a:schemeClr>
            </a:outerShdw>
          </a:effectLst>
        </p:grpSpPr>
        <p:sp>
          <p:nvSpPr>
            <p:cNvPr id="675" name="Oval 674">
              <a:extLst>
                <a:ext uri="{FF2B5EF4-FFF2-40B4-BE49-F238E27FC236}">
                  <a16:creationId xmlns:a16="http://schemas.microsoft.com/office/drawing/2014/main" id="{4E72D4E4-BED3-DC67-24A4-540165B25704}"/>
                </a:ext>
              </a:extLst>
            </p:cNvPr>
            <p:cNvSpPr/>
            <p:nvPr/>
          </p:nvSpPr>
          <p:spPr>
            <a:xfrm>
              <a:off x="8393427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76" name="Oval 675">
              <a:extLst>
                <a:ext uri="{FF2B5EF4-FFF2-40B4-BE49-F238E27FC236}">
                  <a16:creationId xmlns:a16="http://schemas.microsoft.com/office/drawing/2014/main" id="{4B4AAC68-006B-BA9F-8D92-B0EEA2DF3121}"/>
                </a:ext>
              </a:extLst>
            </p:cNvPr>
            <p:cNvSpPr/>
            <p:nvPr/>
          </p:nvSpPr>
          <p:spPr>
            <a:xfrm>
              <a:off x="8510529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3E209C89-9911-7218-4AB5-7217184EF3E6}"/>
                </a:ext>
              </a:extLst>
            </p:cNvPr>
            <p:cNvSpPr/>
            <p:nvPr/>
          </p:nvSpPr>
          <p:spPr>
            <a:xfrm>
              <a:off x="8627630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A881A1A0-8243-F942-33E0-0F53B22A73D4}"/>
                </a:ext>
              </a:extLst>
            </p:cNvPr>
            <p:cNvSpPr/>
            <p:nvPr/>
          </p:nvSpPr>
          <p:spPr>
            <a:xfrm>
              <a:off x="8744732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7C480DE3-CB57-904B-7EC0-3B469AD1F976}"/>
                </a:ext>
              </a:extLst>
            </p:cNvPr>
            <p:cNvSpPr/>
            <p:nvPr/>
          </p:nvSpPr>
          <p:spPr>
            <a:xfrm>
              <a:off x="8861833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F2B9FC8C-E709-0BD8-9836-01A5C9FBCF01}"/>
                </a:ext>
              </a:extLst>
            </p:cNvPr>
            <p:cNvSpPr/>
            <p:nvPr/>
          </p:nvSpPr>
          <p:spPr>
            <a:xfrm>
              <a:off x="8978934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31A0CAF7-AE90-FFCF-F5BF-DFAF2DAAE8CF}"/>
                </a:ext>
              </a:extLst>
            </p:cNvPr>
            <p:cNvSpPr/>
            <p:nvPr/>
          </p:nvSpPr>
          <p:spPr>
            <a:xfrm>
              <a:off x="9096036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219A10BA-CCB8-D1C1-6163-C8D814F9B9F6}"/>
                </a:ext>
              </a:extLst>
            </p:cNvPr>
            <p:cNvSpPr/>
            <p:nvPr/>
          </p:nvSpPr>
          <p:spPr>
            <a:xfrm>
              <a:off x="9213137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064359EC-309F-7AD2-2EF0-B4A2E3C567F1}"/>
                </a:ext>
              </a:extLst>
            </p:cNvPr>
            <p:cNvSpPr/>
            <p:nvPr/>
          </p:nvSpPr>
          <p:spPr>
            <a:xfrm>
              <a:off x="9330239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D7D34ADC-7A53-E43A-364C-07CB7F2BA82C}"/>
                </a:ext>
              </a:extLst>
            </p:cNvPr>
            <p:cNvSpPr/>
            <p:nvPr/>
          </p:nvSpPr>
          <p:spPr>
            <a:xfrm>
              <a:off x="9447340" y="5052474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0CD17984-2425-D087-9AE5-C094A35A3587}"/>
                </a:ext>
              </a:extLst>
            </p:cNvPr>
            <p:cNvSpPr/>
            <p:nvPr/>
          </p:nvSpPr>
          <p:spPr>
            <a:xfrm>
              <a:off x="8393427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751ABC9B-5031-7134-5F95-FAB75A5C4C2E}"/>
                </a:ext>
              </a:extLst>
            </p:cNvPr>
            <p:cNvSpPr/>
            <p:nvPr/>
          </p:nvSpPr>
          <p:spPr>
            <a:xfrm>
              <a:off x="8510529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47BD1C35-0368-9AEA-4A5C-E038E745B54C}"/>
                </a:ext>
              </a:extLst>
            </p:cNvPr>
            <p:cNvSpPr/>
            <p:nvPr/>
          </p:nvSpPr>
          <p:spPr>
            <a:xfrm>
              <a:off x="8627630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CDB45F87-6A49-29B4-1A0F-2CB42DF2C56E}"/>
                </a:ext>
              </a:extLst>
            </p:cNvPr>
            <p:cNvSpPr/>
            <p:nvPr/>
          </p:nvSpPr>
          <p:spPr>
            <a:xfrm>
              <a:off x="8744732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68CEDFCA-982D-7959-DB42-3F086F8C1C9F}"/>
                </a:ext>
              </a:extLst>
            </p:cNvPr>
            <p:cNvSpPr/>
            <p:nvPr/>
          </p:nvSpPr>
          <p:spPr>
            <a:xfrm>
              <a:off x="8861833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F28C7FDF-8990-4814-804A-061C579F74A6}"/>
                </a:ext>
              </a:extLst>
            </p:cNvPr>
            <p:cNvSpPr/>
            <p:nvPr/>
          </p:nvSpPr>
          <p:spPr>
            <a:xfrm>
              <a:off x="8978934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84ADE0DA-6F5E-73DA-C9CA-9E22349CCA28}"/>
                </a:ext>
              </a:extLst>
            </p:cNvPr>
            <p:cNvSpPr/>
            <p:nvPr/>
          </p:nvSpPr>
          <p:spPr>
            <a:xfrm>
              <a:off x="9096036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24F60713-ADD7-A61A-C661-CC52378E948D}"/>
                </a:ext>
              </a:extLst>
            </p:cNvPr>
            <p:cNvSpPr/>
            <p:nvPr/>
          </p:nvSpPr>
          <p:spPr>
            <a:xfrm>
              <a:off x="9213137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93" name="Oval 692">
              <a:extLst>
                <a:ext uri="{FF2B5EF4-FFF2-40B4-BE49-F238E27FC236}">
                  <a16:creationId xmlns:a16="http://schemas.microsoft.com/office/drawing/2014/main" id="{B9BA7623-F320-E1DC-7989-299A7244163C}"/>
                </a:ext>
              </a:extLst>
            </p:cNvPr>
            <p:cNvSpPr/>
            <p:nvPr/>
          </p:nvSpPr>
          <p:spPr>
            <a:xfrm>
              <a:off x="9330239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694" name="Oval 693">
              <a:extLst>
                <a:ext uri="{FF2B5EF4-FFF2-40B4-BE49-F238E27FC236}">
                  <a16:creationId xmlns:a16="http://schemas.microsoft.com/office/drawing/2014/main" id="{5398D7DB-6B51-4542-216C-EE832EE8EB52}"/>
                </a:ext>
              </a:extLst>
            </p:cNvPr>
            <p:cNvSpPr/>
            <p:nvPr/>
          </p:nvSpPr>
          <p:spPr>
            <a:xfrm>
              <a:off x="9447340" y="4931269"/>
              <a:ext cx="92348" cy="923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8669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16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 Light"/>
              </a:endParaRPr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6983F73E-6E88-1F34-F10B-BF7FAC86A164}"/>
              </a:ext>
            </a:extLst>
          </p:cNvPr>
          <p:cNvSpPr/>
          <p:nvPr/>
        </p:nvSpPr>
        <p:spPr>
          <a:xfrm>
            <a:off x="7156157" y="2992084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>
            <a:gsLst>
              <a:gs pos="0">
                <a:srgbClr val="827826"/>
              </a:gs>
              <a:gs pos="100000">
                <a:srgbClr val="89392B"/>
              </a:gs>
            </a:gsLst>
            <a:lin ang="8100000" scaled="0"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DA5E43"/>
                  </a:gs>
                  <a:gs pos="100000">
                    <a:srgbClr val="A8992F"/>
                  </a:gs>
                </a:gsLst>
                <a:lin ang="0" scaled="0"/>
              </a:gra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D9079430-0467-9825-DEBA-2479C044E9C1}"/>
              </a:ext>
            </a:extLst>
          </p:cNvPr>
          <p:cNvSpPr/>
          <p:nvPr/>
        </p:nvSpPr>
        <p:spPr>
          <a:xfrm>
            <a:off x="8300078" y="3115033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>
            <a:gsLst>
              <a:gs pos="0">
                <a:srgbClr val="A8992F"/>
              </a:gs>
              <a:gs pos="100000">
                <a:srgbClr val="DA5E43"/>
              </a:gs>
            </a:gsLst>
            <a:lin ang="8100000" scaled="0"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DA5E43"/>
                  </a:gs>
                  <a:gs pos="100000">
                    <a:srgbClr val="A8992F"/>
                  </a:gs>
                </a:gsLst>
                <a:lin ang="0" scaled="0"/>
              </a:gra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48" name="Freeform 447">
            <a:extLst>
              <a:ext uri="{FF2B5EF4-FFF2-40B4-BE49-F238E27FC236}">
                <a16:creationId xmlns:a16="http://schemas.microsoft.com/office/drawing/2014/main" id="{A98F7FD8-01CC-D1EF-E7C8-B49AE9824ACE}"/>
              </a:ext>
            </a:extLst>
          </p:cNvPr>
          <p:cNvSpPr/>
          <p:nvPr/>
        </p:nvSpPr>
        <p:spPr>
          <a:xfrm>
            <a:off x="9416045" y="3430351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>
            <a:gsLst>
              <a:gs pos="0">
                <a:srgbClr val="A8992F"/>
              </a:gs>
              <a:gs pos="100000">
                <a:srgbClr val="DA5E43"/>
              </a:gs>
            </a:gsLst>
            <a:lin ang="8100000" scaled="0"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DA5E43"/>
                  </a:gs>
                  <a:gs pos="100000">
                    <a:srgbClr val="A8992F"/>
                  </a:gs>
                </a:gsLst>
                <a:lin ang="0" scaled="0"/>
              </a:gra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49" name="Freeform 448">
            <a:extLst>
              <a:ext uri="{FF2B5EF4-FFF2-40B4-BE49-F238E27FC236}">
                <a16:creationId xmlns:a16="http://schemas.microsoft.com/office/drawing/2014/main" id="{4236E4BC-EE27-3086-6944-0D878C3E91BC}"/>
              </a:ext>
            </a:extLst>
          </p:cNvPr>
          <p:cNvSpPr/>
          <p:nvPr/>
        </p:nvSpPr>
        <p:spPr>
          <a:xfrm>
            <a:off x="10528096" y="3995384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>
            <a:gsLst>
              <a:gs pos="0">
                <a:srgbClr val="827826"/>
              </a:gs>
              <a:gs pos="100000">
                <a:srgbClr val="89392B"/>
              </a:gs>
            </a:gsLst>
            <a:lin ang="8100000" scaled="0"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DA5E43"/>
                  </a:gs>
                  <a:gs pos="100000">
                    <a:srgbClr val="A8992F"/>
                  </a:gs>
                </a:gsLst>
                <a:lin ang="0" scaled="0"/>
              </a:gra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50" name="Freeform 449">
            <a:extLst>
              <a:ext uri="{FF2B5EF4-FFF2-40B4-BE49-F238E27FC236}">
                <a16:creationId xmlns:a16="http://schemas.microsoft.com/office/drawing/2014/main" id="{A73FB402-13E7-3E0D-417A-5A2D1A382A17}"/>
              </a:ext>
            </a:extLst>
          </p:cNvPr>
          <p:cNvSpPr/>
          <p:nvPr/>
        </p:nvSpPr>
        <p:spPr>
          <a:xfrm>
            <a:off x="11645772" y="4892849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>
            <a:gsLst>
              <a:gs pos="0">
                <a:srgbClr val="827826"/>
              </a:gs>
              <a:gs pos="100000">
                <a:srgbClr val="89392B"/>
              </a:gs>
            </a:gsLst>
            <a:lin ang="8100000" scaled="0"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DA5E43"/>
                  </a:gs>
                  <a:gs pos="100000">
                    <a:srgbClr val="A8992F"/>
                  </a:gs>
                </a:gsLst>
                <a:lin ang="0" scaled="0"/>
              </a:gra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  <p:sp>
        <p:nvSpPr>
          <p:cNvPr id="451" name="Freeform 450">
            <a:extLst>
              <a:ext uri="{FF2B5EF4-FFF2-40B4-BE49-F238E27FC236}">
                <a16:creationId xmlns:a16="http://schemas.microsoft.com/office/drawing/2014/main" id="{828C5C9D-62E6-221F-8AD1-0A763D9B8BEC}"/>
              </a:ext>
            </a:extLst>
          </p:cNvPr>
          <p:cNvSpPr/>
          <p:nvPr/>
        </p:nvSpPr>
        <p:spPr>
          <a:xfrm>
            <a:off x="12763947" y="6480491"/>
            <a:ext cx="313564" cy="315318"/>
          </a:xfrm>
          <a:custGeom>
            <a:avLst/>
            <a:gdLst>
              <a:gd name="connsiteX0" fmla="*/ 1166337 w 1209251"/>
              <a:gd name="connsiteY0" fmla="*/ 734301 h 1216008"/>
              <a:gd name="connsiteX1" fmla="*/ 1127323 w 1209251"/>
              <a:gd name="connsiteY1" fmla="*/ 707096 h 1216008"/>
              <a:gd name="connsiteX2" fmla="*/ 1088309 w 1209251"/>
              <a:gd name="connsiteY2" fmla="*/ 633454 h 1216008"/>
              <a:gd name="connsiteX3" fmla="*/ 1088309 w 1209251"/>
              <a:gd name="connsiteY3" fmla="*/ 571118 h 1216008"/>
              <a:gd name="connsiteX4" fmla="*/ 1127323 w 1209251"/>
              <a:gd name="connsiteY4" fmla="*/ 497476 h 1216008"/>
              <a:gd name="connsiteX5" fmla="*/ 1166337 w 1209251"/>
              <a:gd name="connsiteY5" fmla="*/ 470271 h 1216008"/>
              <a:gd name="connsiteX6" fmla="*/ 1197418 w 1209251"/>
              <a:gd name="connsiteY6" fmla="*/ 446966 h 1216008"/>
              <a:gd name="connsiteX7" fmla="*/ 1131355 w 1209251"/>
              <a:gd name="connsiteY7" fmla="*/ 283696 h 1216008"/>
              <a:gd name="connsiteX8" fmla="*/ 1092341 w 1209251"/>
              <a:gd name="connsiteY8" fmla="*/ 291450 h 1216008"/>
              <a:gd name="connsiteX9" fmla="*/ 1045698 w 1209251"/>
              <a:gd name="connsiteY9" fmla="*/ 299204 h 1216008"/>
              <a:gd name="connsiteX10" fmla="*/ 967930 w 1209251"/>
              <a:gd name="connsiteY10" fmla="*/ 272043 h 1216008"/>
              <a:gd name="connsiteX11" fmla="*/ 925189 w 1209251"/>
              <a:gd name="connsiteY11" fmla="*/ 229288 h 1216008"/>
              <a:gd name="connsiteX12" fmla="*/ 897966 w 1209251"/>
              <a:gd name="connsiteY12" fmla="*/ 151617 h 1216008"/>
              <a:gd name="connsiteX13" fmla="*/ 905769 w 1209251"/>
              <a:gd name="connsiteY13" fmla="*/ 105005 h 1216008"/>
              <a:gd name="connsiteX14" fmla="*/ 913528 w 1209251"/>
              <a:gd name="connsiteY14" fmla="*/ 66018 h 1216008"/>
              <a:gd name="connsiteX15" fmla="*/ 750407 w 1209251"/>
              <a:gd name="connsiteY15" fmla="*/ 0 h 1216008"/>
              <a:gd name="connsiteX16" fmla="*/ 727086 w 1209251"/>
              <a:gd name="connsiteY16" fmla="*/ 31060 h 1216008"/>
              <a:gd name="connsiteX17" fmla="*/ 699863 w 1209251"/>
              <a:gd name="connsiteY17" fmla="*/ 70047 h 1216008"/>
              <a:gd name="connsiteX18" fmla="*/ 626170 w 1209251"/>
              <a:gd name="connsiteY18" fmla="*/ 109034 h 1216008"/>
              <a:gd name="connsiteX19" fmla="*/ 563792 w 1209251"/>
              <a:gd name="connsiteY19" fmla="*/ 109034 h 1216008"/>
              <a:gd name="connsiteX20" fmla="*/ 490099 w 1209251"/>
              <a:gd name="connsiteY20" fmla="*/ 70047 h 1216008"/>
              <a:gd name="connsiteX21" fmla="*/ 462876 w 1209251"/>
              <a:gd name="connsiteY21" fmla="*/ 31060 h 1216008"/>
              <a:gd name="connsiteX22" fmla="*/ 443456 w 1209251"/>
              <a:gd name="connsiteY22" fmla="*/ 3855 h 1216008"/>
              <a:gd name="connsiteX23" fmla="*/ 280162 w 1209251"/>
              <a:gd name="connsiteY23" fmla="*/ 69917 h 1216008"/>
              <a:gd name="connsiteX24" fmla="*/ 287965 w 1209251"/>
              <a:gd name="connsiteY24" fmla="*/ 108904 h 1216008"/>
              <a:gd name="connsiteX25" fmla="*/ 295724 w 1209251"/>
              <a:gd name="connsiteY25" fmla="*/ 155515 h 1216008"/>
              <a:gd name="connsiteX26" fmla="*/ 268501 w 1209251"/>
              <a:gd name="connsiteY26" fmla="*/ 233230 h 1216008"/>
              <a:gd name="connsiteX27" fmla="*/ 229487 w 1209251"/>
              <a:gd name="connsiteY27" fmla="*/ 279841 h 1216008"/>
              <a:gd name="connsiteX28" fmla="*/ 151720 w 1209251"/>
              <a:gd name="connsiteY28" fmla="*/ 307045 h 1216008"/>
              <a:gd name="connsiteX29" fmla="*/ 105077 w 1209251"/>
              <a:gd name="connsiteY29" fmla="*/ 299248 h 1216008"/>
              <a:gd name="connsiteX30" fmla="*/ 66063 w 1209251"/>
              <a:gd name="connsiteY30" fmla="*/ 291494 h 1216008"/>
              <a:gd name="connsiteX31" fmla="*/ 0 w 1209251"/>
              <a:gd name="connsiteY31" fmla="*/ 454633 h 1216008"/>
              <a:gd name="connsiteX32" fmla="*/ 31081 w 1209251"/>
              <a:gd name="connsiteY32" fmla="*/ 477939 h 1216008"/>
              <a:gd name="connsiteX33" fmla="*/ 70095 w 1209251"/>
              <a:gd name="connsiteY33" fmla="*/ 505143 h 1216008"/>
              <a:gd name="connsiteX34" fmla="*/ 109108 w 1209251"/>
              <a:gd name="connsiteY34" fmla="*/ 578785 h 1216008"/>
              <a:gd name="connsiteX35" fmla="*/ 109108 w 1209251"/>
              <a:gd name="connsiteY35" fmla="*/ 641121 h 1216008"/>
              <a:gd name="connsiteX36" fmla="*/ 70095 w 1209251"/>
              <a:gd name="connsiteY36" fmla="*/ 714764 h 1216008"/>
              <a:gd name="connsiteX37" fmla="*/ 31081 w 1209251"/>
              <a:gd name="connsiteY37" fmla="*/ 741968 h 1216008"/>
              <a:gd name="connsiteX38" fmla="*/ 0 w 1209251"/>
              <a:gd name="connsiteY38" fmla="*/ 765274 h 1216008"/>
              <a:gd name="connsiteX39" fmla="*/ 66063 w 1209251"/>
              <a:gd name="connsiteY39" fmla="*/ 928413 h 1216008"/>
              <a:gd name="connsiteX40" fmla="*/ 105077 w 1209251"/>
              <a:gd name="connsiteY40" fmla="*/ 920659 h 1216008"/>
              <a:gd name="connsiteX41" fmla="*/ 151720 w 1209251"/>
              <a:gd name="connsiteY41" fmla="*/ 912905 h 1216008"/>
              <a:gd name="connsiteX42" fmla="*/ 229487 w 1209251"/>
              <a:gd name="connsiteY42" fmla="*/ 940066 h 1216008"/>
              <a:gd name="connsiteX43" fmla="*/ 272229 w 1209251"/>
              <a:gd name="connsiteY43" fmla="*/ 986677 h 1216008"/>
              <a:gd name="connsiteX44" fmla="*/ 299452 w 1209251"/>
              <a:gd name="connsiteY44" fmla="*/ 1064392 h 1216008"/>
              <a:gd name="connsiteX45" fmla="*/ 291649 w 1209251"/>
              <a:gd name="connsiteY45" fmla="*/ 1111003 h 1216008"/>
              <a:gd name="connsiteX46" fmla="*/ 283890 w 1209251"/>
              <a:gd name="connsiteY46" fmla="*/ 1149990 h 1216008"/>
              <a:gd name="connsiteX47" fmla="*/ 447141 w 1209251"/>
              <a:gd name="connsiteY47" fmla="*/ 1216008 h 1216008"/>
              <a:gd name="connsiteX48" fmla="*/ 470462 w 1209251"/>
              <a:gd name="connsiteY48" fmla="*/ 1184948 h 1216008"/>
              <a:gd name="connsiteX49" fmla="*/ 497685 w 1209251"/>
              <a:gd name="connsiteY49" fmla="*/ 1145961 h 1216008"/>
              <a:gd name="connsiteX50" fmla="*/ 571378 w 1209251"/>
              <a:gd name="connsiteY50" fmla="*/ 1106974 h 1216008"/>
              <a:gd name="connsiteX51" fmla="*/ 633539 w 1209251"/>
              <a:gd name="connsiteY51" fmla="*/ 1106974 h 1216008"/>
              <a:gd name="connsiteX52" fmla="*/ 707232 w 1209251"/>
              <a:gd name="connsiteY52" fmla="*/ 1145961 h 1216008"/>
              <a:gd name="connsiteX53" fmla="*/ 734455 w 1209251"/>
              <a:gd name="connsiteY53" fmla="*/ 1184948 h 1216008"/>
              <a:gd name="connsiteX54" fmla="*/ 757777 w 1209251"/>
              <a:gd name="connsiteY54" fmla="*/ 1216008 h 1216008"/>
              <a:gd name="connsiteX55" fmla="*/ 921461 w 1209251"/>
              <a:gd name="connsiteY55" fmla="*/ 1149947 h 1216008"/>
              <a:gd name="connsiteX56" fmla="*/ 913701 w 1209251"/>
              <a:gd name="connsiteY56" fmla="*/ 1110959 h 1216008"/>
              <a:gd name="connsiteX57" fmla="*/ 905942 w 1209251"/>
              <a:gd name="connsiteY57" fmla="*/ 1064348 h 1216008"/>
              <a:gd name="connsiteX58" fmla="*/ 933122 w 1209251"/>
              <a:gd name="connsiteY58" fmla="*/ 986634 h 1216008"/>
              <a:gd name="connsiteX59" fmla="*/ 979765 w 1209251"/>
              <a:gd name="connsiteY59" fmla="*/ 943921 h 1216008"/>
              <a:gd name="connsiteX60" fmla="*/ 1057532 w 1209251"/>
              <a:gd name="connsiteY60" fmla="*/ 916717 h 1216008"/>
              <a:gd name="connsiteX61" fmla="*/ 1104175 w 1209251"/>
              <a:gd name="connsiteY61" fmla="*/ 924515 h 1216008"/>
              <a:gd name="connsiteX62" fmla="*/ 1143189 w 1209251"/>
              <a:gd name="connsiteY62" fmla="*/ 932269 h 1216008"/>
              <a:gd name="connsiteX63" fmla="*/ 1209252 w 1209251"/>
              <a:gd name="connsiteY63" fmla="*/ 769129 h 1216008"/>
              <a:gd name="connsiteX64" fmla="*/ 598774 w 1209251"/>
              <a:gd name="connsiteY64" fmla="*/ 839176 h 1216008"/>
              <a:gd name="connsiteX65" fmla="*/ 365515 w 1209251"/>
              <a:gd name="connsiteY65" fmla="*/ 606076 h 1216008"/>
              <a:gd name="connsiteX66" fmla="*/ 598774 w 1209251"/>
              <a:gd name="connsiteY66" fmla="*/ 372977 h 1216008"/>
              <a:gd name="connsiteX67" fmla="*/ 832033 w 1209251"/>
              <a:gd name="connsiteY67" fmla="*/ 606076 h 1216008"/>
              <a:gd name="connsiteX68" fmla="*/ 598774 w 1209251"/>
              <a:gd name="connsiteY68" fmla="*/ 839176 h 121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09251" h="1216008">
                <a:moveTo>
                  <a:pt x="1166337" y="734301"/>
                </a:moveTo>
                <a:lnTo>
                  <a:pt x="1127323" y="707096"/>
                </a:lnTo>
                <a:cubicBezTo>
                  <a:pt x="1103537" y="689973"/>
                  <a:pt x="1089109" y="662739"/>
                  <a:pt x="1088309" y="633454"/>
                </a:cubicBezTo>
                <a:lnTo>
                  <a:pt x="1088309" y="571118"/>
                </a:lnTo>
                <a:cubicBezTo>
                  <a:pt x="1088309" y="543957"/>
                  <a:pt x="1103872" y="512854"/>
                  <a:pt x="1127323" y="497476"/>
                </a:cubicBezTo>
                <a:lnTo>
                  <a:pt x="1166337" y="470271"/>
                </a:lnTo>
                <a:lnTo>
                  <a:pt x="1197418" y="446966"/>
                </a:lnTo>
                <a:cubicBezTo>
                  <a:pt x="1185887" y="388572"/>
                  <a:pt x="1162436" y="337888"/>
                  <a:pt x="1131355" y="283696"/>
                </a:cubicBezTo>
                <a:lnTo>
                  <a:pt x="1092341" y="291450"/>
                </a:lnTo>
                <a:lnTo>
                  <a:pt x="1045698" y="299204"/>
                </a:lnTo>
                <a:cubicBezTo>
                  <a:pt x="1018475" y="303103"/>
                  <a:pt x="983493" y="291450"/>
                  <a:pt x="967930" y="272043"/>
                </a:cubicBezTo>
                <a:lnTo>
                  <a:pt x="925189" y="229288"/>
                </a:lnTo>
                <a:cubicBezTo>
                  <a:pt x="905769" y="209881"/>
                  <a:pt x="897966" y="174922"/>
                  <a:pt x="897966" y="151617"/>
                </a:cubicBezTo>
                <a:lnTo>
                  <a:pt x="905769" y="105005"/>
                </a:lnTo>
                <a:lnTo>
                  <a:pt x="913528" y="66018"/>
                </a:lnTo>
                <a:cubicBezTo>
                  <a:pt x="862239" y="37059"/>
                  <a:pt x="807408" y="14868"/>
                  <a:pt x="750407" y="0"/>
                </a:cubicBezTo>
                <a:lnTo>
                  <a:pt x="727086" y="31060"/>
                </a:lnTo>
                <a:lnTo>
                  <a:pt x="699863" y="70047"/>
                </a:lnTo>
                <a:cubicBezTo>
                  <a:pt x="688202" y="89454"/>
                  <a:pt x="653220" y="109034"/>
                  <a:pt x="626170" y="109034"/>
                </a:cubicBezTo>
                <a:lnTo>
                  <a:pt x="563792" y="109034"/>
                </a:lnTo>
                <a:cubicBezTo>
                  <a:pt x="536612" y="109034"/>
                  <a:pt x="505488" y="93526"/>
                  <a:pt x="490099" y="70047"/>
                </a:cubicBezTo>
                <a:lnTo>
                  <a:pt x="462876" y="31060"/>
                </a:lnTo>
                <a:lnTo>
                  <a:pt x="443456" y="3855"/>
                </a:lnTo>
                <a:cubicBezTo>
                  <a:pt x="385109" y="19407"/>
                  <a:pt x="334608" y="42843"/>
                  <a:pt x="280162" y="69917"/>
                </a:cubicBezTo>
                <a:lnTo>
                  <a:pt x="287965" y="108904"/>
                </a:lnTo>
                <a:lnTo>
                  <a:pt x="295724" y="155515"/>
                </a:lnTo>
                <a:cubicBezTo>
                  <a:pt x="299625" y="182720"/>
                  <a:pt x="287965" y="217678"/>
                  <a:pt x="268501" y="233230"/>
                </a:cubicBezTo>
                <a:lnTo>
                  <a:pt x="229487" y="279841"/>
                </a:lnTo>
                <a:cubicBezTo>
                  <a:pt x="210024" y="299248"/>
                  <a:pt x="175042" y="307045"/>
                  <a:pt x="151720" y="307045"/>
                </a:cubicBezTo>
                <a:lnTo>
                  <a:pt x="105077" y="299248"/>
                </a:lnTo>
                <a:lnTo>
                  <a:pt x="66063" y="291494"/>
                </a:lnTo>
                <a:cubicBezTo>
                  <a:pt x="37109" y="342806"/>
                  <a:pt x="14904" y="397639"/>
                  <a:pt x="0" y="454633"/>
                </a:cubicBezTo>
                <a:lnTo>
                  <a:pt x="31081" y="477939"/>
                </a:lnTo>
                <a:lnTo>
                  <a:pt x="70095" y="505143"/>
                </a:lnTo>
                <a:cubicBezTo>
                  <a:pt x="89515" y="520695"/>
                  <a:pt x="109108" y="551754"/>
                  <a:pt x="109108" y="578785"/>
                </a:cubicBezTo>
                <a:lnTo>
                  <a:pt x="109108" y="641121"/>
                </a:lnTo>
                <a:cubicBezTo>
                  <a:pt x="109108" y="668282"/>
                  <a:pt x="93546" y="699386"/>
                  <a:pt x="70095" y="714764"/>
                </a:cubicBezTo>
                <a:lnTo>
                  <a:pt x="31081" y="741968"/>
                </a:lnTo>
                <a:lnTo>
                  <a:pt x="0" y="765274"/>
                </a:lnTo>
                <a:cubicBezTo>
                  <a:pt x="15562" y="823538"/>
                  <a:pt x="39014" y="874048"/>
                  <a:pt x="66063" y="928413"/>
                </a:cubicBezTo>
                <a:lnTo>
                  <a:pt x="105077" y="920659"/>
                </a:lnTo>
                <a:lnTo>
                  <a:pt x="151720" y="912905"/>
                </a:lnTo>
                <a:cubicBezTo>
                  <a:pt x="178943" y="909006"/>
                  <a:pt x="213925" y="920659"/>
                  <a:pt x="229487" y="940066"/>
                </a:cubicBezTo>
                <a:lnTo>
                  <a:pt x="272229" y="986677"/>
                </a:lnTo>
                <a:cubicBezTo>
                  <a:pt x="291649" y="1006128"/>
                  <a:pt x="299452" y="1041086"/>
                  <a:pt x="299452" y="1064392"/>
                </a:cubicBezTo>
                <a:lnTo>
                  <a:pt x="291649" y="1111003"/>
                </a:lnTo>
                <a:lnTo>
                  <a:pt x="283890" y="1149990"/>
                </a:lnTo>
                <a:cubicBezTo>
                  <a:pt x="335237" y="1178925"/>
                  <a:pt x="390108" y="1201114"/>
                  <a:pt x="447141" y="1216008"/>
                </a:cubicBezTo>
                <a:lnTo>
                  <a:pt x="470462" y="1184948"/>
                </a:lnTo>
                <a:lnTo>
                  <a:pt x="497685" y="1145961"/>
                </a:lnTo>
                <a:cubicBezTo>
                  <a:pt x="514820" y="1122191"/>
                  <a:pt x="542073" y="1107773"/>
                  <a:pt x="571378" y="1106974"/>
                </a:cubicBezTo>
                <a:lnTo>
                  <a:pt x="633539" y="1106974"/>
                </a:lnTo>
                <a:cubicBezTo>
                  <a:pt x="660762" y="1106974"/>
                  <a:pt x="691887" y="1122526"/>
                  <a:pt x="707232" y="1145961"/>
                </a:cubicBezTo>
                <a:lnTo>
                  <a:pt x="734455" y="1184948"/>
                </a:lnTo>
                <a:lnTo>
                  <a:pt x="757777" y="1216008"/>
                </a:lnTo>
                <a:cubicBezTo>
                  <a:pt x="814728" y="1200440"/>
                  <a:pt x="869663" y="1178268"/>
                  <a:pt x="921461" y="1149947"/>
                </a:cubicBezTo>
                <a:lnTo>
                  <a:pt x="913701" y="1110959"/>
                </a:lnTo>
                <a:lnTo>
                  <a:pt x="905942" y="1064348"/>
                </a:lnTo>
                <a:cubicBezTo>
                  <a:pt x="902041" y="1037144"/>
                  <a:pt x="913701" y="1002185"/>
                  <a:pt x="933122" y="986634"/>
                </a:cubicBezTo>
                <a:lnTo>
                  <a:pt x="979765" y="943921"/>
                </a:lnTo>
                <a:cubicBezTo>
                  <a:pt x="999228" y="924515"/>
                  <a:pt x="1034210" y="916717"/>
                  <a:pt x="1057532" y="916717"/>
                </a:cubicBezTo>
                <a:lnTo>
                  <a:pt x="1104175" y="924515"/>
                </a:lnTo>
                <a:lnTo>
                  <a:pt x="1143189" y="932269"/>
                </a:lnTo>
                <a:cubicBezTo>
                  <a:pt x="1172143" y="880956"/>
                  <a:pt x="1194348" y="826123"/>
                  <a:pt x="1209252" y="769129"/>
                </a:cubicBezTo>
                <a:close/>
                <a:moveTo>
                  <a:pt x="598774" y="839176"/>
                </a:moveTo>
                <a:cubicBezTo>
                  <a:pt x="469949" y="839176"/>
                  <a:pt x="365515" y="734814"/>
                  <a:pt x="365515" y="606076"/>
                </a:cubicBezTo>
                <a:cubicBezTo>
                  <a:pt x="365515" y="477339"/>
                  <a:pt x="469949" y="372977"/>
                  <a:pt x="598774" y="372977"/>
                </a:cubicBezTo>
                <a:cubicBezTo>
                  <a:pt x="727599" y="372977"/>
                  <a:pt x="832033" y="477339"/>
                  <a:pt x="832033" y="606076"/>
                </a:cubicBezTo>
                <a:cubicBezTo>
                  <a:pt x="831581" y="734626"/>
                  <a:pt x="727412" y="838725"/>
                  <a:pt x="598774" y="839176"/>
                </a:cubicBezTo>
                <a:close/>
              </a:path>
            </a:pathLst>
          </a:custGeom>
          <a:gradFill>
            <a:gsLst>
              <a:gs pos="0">
                <a:srgbClr val="827826"/>
              </a:gs>
              <a:gs pos="100000">
                <a:srgbClr val="89392B"/>
              </a:gs>
            </a:gsLst>
            <a:lin ang="8100000" scaled="0"/>
          </a:gradFill>
          <a:ln w="4335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pPr marL="0" marR="0" lvl="0" indent="0" algn="ctr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16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DA5E43"/>
                  </a:gs>
                  <a:gs pos="100000">
                    <a:srgbClr val="A8992F"/>
                  </a:gs>
                </a:gsLst>
                <a:lin ang="0" scaled="0"/>
              </a:gradFill>
              <a:effectLst/>
              <a:uLnTx/>
              <a:uFillTx/>
              <a:latin typeface="Arial" panose="020B0604020202020204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1419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5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5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5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5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5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5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8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5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indefinite" fill="hold" nodeType="withEffect">
                                  <p:stCondLst>
                                    <p:cond delay="9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5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10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100000">
              <a:srgbClr val="0113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4FB40-8E63-1C42-09F7-811130A1D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gradFill>
                  <a:gsLst>
                    <a:gs pos="0">
                      <a:schemeClr val="accent4"/>
                    </a:gs>
                    <a:gs pos="100000">
                      <a:schemeClr val="accent1"/>
                    </a:gs>
                  </a:gsLst>
                  <a:lin ang="0" scaled="0"/>
                </a:gradFill>
              </a:rPr>
              <a:t>Operator Agent: Representative Use of Agents and 3D</a:t>
            </a:r>
            <a:br>
              <a:rPr lang="en-US">
                <a:solidFill>
                  <a:schemeClr val="accent4"/>
                </a:solidFill>
              </a:rPr>
            </a:br>
            <a:r>
              <a:rPr lang="en-US">
                <a:solidFill>
                  <a:schemeClr val="bg1"/>
                </a:solidFill>
              </a:rPr>
              <a:t>The Microsoft, NVIDIA + Sight Machine Joint Solution Delivers Value in Weeks</a:t>
            </a:r>
            <a:br>
              <a:rPr lang="en-US">
                <a:solidFill>
                  <a:schemeClr val="bg1"/>
                </a:solidFill>
              </a:rPr>
            </a:b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F82BC3-224B-B9BB-D0D7-67BA7E30B157}"/>
              </a:ext>
            </a:extLst>
          </p:cNvPr>
          <p:cNvSpPr/>
          <p:nvPr/>
        </p:nvSpPr>
        <p:spPr>
          <a:xfrm>
            <a:off x="9484962" y="2080094"/>
            <a:ext cx="4688238" cy="11280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586691" rtl="0" eaLnBrk="1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NVIDIA Sans" panose="020B0503020203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-100" normalizeH="0" baseline="0" noProof="0">
                <a:ln>
                  <a:noFill/>
                </a:ln>
                <a:solidFill>
                  <a:srgbClr val="00DCF8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Helvetica Light"/>
              </a:rPr>
              <a:t>Real-world Results</a:t>
            </a:r>
          </a:p>
          <a:p>
            <a:pPr marL="0" marR="0" lvl="0" indent="0" algn="l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NVIDIA Sans" panose="020B0503020203020204" pitchFamily="34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7E2F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Light"/>
              </a:rPr>
              <a:t>Initial Outcomes in Weeks</a:t>
            </a:r>
          </a:p>
          <a:p>
            <a:pPr marL="0" marR="0" lvl="0" indent="0" algn="l" defTabSz="58669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NVIDIA Sans" panose="020B0503020203020204" pitchFamily="34" charset="0"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0D88F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Ligh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24CC37-8DA2-F63C-149A-E03D2714B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107218"/>
              </p:ext>
            </p:extLst>
          </p:nvPr>
        </p:nvGraphicFramePr>
        <p:xfrm>
          <a:off x="9484962" y="2971782"/>
          <a:ext cx="4688237" cy="4033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88237">
                  <a:extLst>
                    <a:ext uri="{9D8B030D-6E8A-4147-A177-3AD203B41FA5}">
                      <a16:colId xmlns:a16="http://schemas.microsoft.com/office/drawing/2014/main" val="14675790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1083655" rtl="0" eaLnBrk="1" fontAlgn="auto" latinLnBrk="0" hangingPunct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4400" b="1" i="0" u="none" strike="noStrike" kern="0" cap="none" spc="-240" normalizeH="0" baseline="0" noProof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0D88F6"/>
                              </a:gs>
                              <a:gs pos="100000">
                                <a:srgbClr val="00DCF8"/>
                              </a:gs>
                            </a:gsLst>
                            <a:lin ang="0" scaled="0"/>
                          </a:gra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20%</a:t>
                      </a:r>
                      <a:endParaRPr lang="en-US" sz="4400" b="1" i="0" u="none" strike="noStrike" kern="0" cap="none" spc="-240" normalizeH="0" baseline="0">
                        <a:ln>
                          <a:noFill/>
                        </a:ln>
                        <a:gradFill>
                          <a:gsLst>
                            <a:gs pos="0">
                              <a:srgbClr val="0D88F6"/>
                            </a:gs>
                            <a:gs pos="100000">
                              <a:srgbClr val="00DCF8"/>
                            </a:gs>
                          </a:gsLst>
                          <a:lin ang="0" scaled="0"/>
                        </a:gra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Improvement to profitability in a leading packaging manufacturer’s first plant.</a:t>
                      </a:r>
                      <a:r>
                        <a:rPr lang="en-US" sz="1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US" sz="15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This manufacturer is now using the platform in 10+ plants</a:t>
                      </a:r>
                      <a:endParaRPr kumimoji="0" lang="en-US" sz="15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Helvetica Light"/>
                      </a:endParaRPr>
                    </a:p>
                  </a:txBody>
                  <a:tcPr marL="0" marR="0" marT="0" marB="2286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2696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83655" rtl="0" eaLnBrk="1" fontAlgn="auto" latinLnBrk="0" hangingPunct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4400" b="1" i="0" u="none" strike="noStrike" kern="0" cap="none" spc="-240" normalizeH="0" baseline="0" noProof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0D88F6"/>
                              </a:gs>
                              <a:gs pos="100000">
                                <a:srgbClr val="00DCF8"/>
                              </a:gs>
                            </a:gsLst>
                            <a:lin ang="0" scaled="0"/>
                          </a:gra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78% </a:t>
                      </a:r>
                      <a:endParaRPr lang="en-US" sz="4400" b="1" i="0" u="none" strike="noStrike" kern="0" cap="none" spc="-240" normalizeH="0" baseline="0">
                        <a:ln>
                          <a:noFill/>
                        </a:ln>
                        <a:gradFill>
                          <a:gsLst>
                            <a:gs pos="0">
                              <a:srgbClr val="0D88F6"/>
                            </a:gs>
                            <a:gs pos="100000">
                              <a:srgbClr val="00DCF8"/>
                            </a:gs>
                          </a:gsLst>
                          <a:lin ang="0" scaled="0"/>
                        </a:gra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l" defTabSz="10836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Reduction in defects</a:t>
                      </a:r>
                      <a:r>
                        <a:rPr lang="en-US" sz="15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from glass furnace </a:t>
                      </a:r>
                      <a:endParaRPr lang="en-US" sz="15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Helvetica Light"/>
                      </a:endParaRPr>
                    </a:p>
                  </a:txBody>
                  <a:tcPr marL="0" marR="0" marT="117394" marB="22860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65010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83655" rtl="0" eaLnBrk="1" fontAlgn="auto" latinLnBrk="0" hangingPunct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4400" b="1" i="0" u="none" strike="noStrike" kern="0" cap="none" spc="-240" normalizeH="0" baseline="0" noProof="0">
                          <a:ln>
                            <a:noFill/>
                          </a:ln>
                          <a:gradFill>
                            <a:gsLst>
                              <a:gs pos="0">
                                <a:srgbClr val="0D88F6"/>
                              </a:gs>
                              <a:gs pos="100000">
                                <a:srgbClr val="00DCF8"/>
                              </a:gs>
                            </a:gsLst>
                            <a:lin ang="0" scaled="0"/>
                          </a:gra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$750k/line/year</a:t>
                      </a:r>
                      <a:endParaRPr lang="en-US" sz="4400" b="1" i="0" u="none" strike="noStrike" kern="0" cap="none" spc="-240" normalizeH="0" baseline="0">
                        <a:ln>
                          <a:noFill/>
                        </a:ln>
                        <a:gradFill>
                          <a:gsLst>
                            <a:gs pos="0">
                              <a:srgbClr val="0D88F6"/>
                            </a:gs>
                            <a:gs pos="100000">
                              <a:srgbClr val="00DCF8"/>
                            </a:gs>
                          </a:gsLst>
                          <a:lin ang="0" scaled="0"/>
                        </a:gra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0" marR="0" lvl="0" indent="0" algn="l" defTabSz="108365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9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In avoided downtime</a:t>
                      </a:r>
                      <a:r>
                        <a:rPr lang="en-US" sz="15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accent3">
                              <a:lumMod val="10000"/>
                              <a:lumOff val="90000"/>
                            </a:schemeClr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through prediction and avoidance of VFDs failure at bottling plant</a:t>
                      </a:r>
                      <a:endParaRPr lang="en-US" sz="15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accent3">
                            <a:lumMod val="10000"/>
                            <a:lumOff val="90000"/>
                          </a:schemeClr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  <a:sym typeface="Helvetica Light"/>
                      </a:endParaRPr>
                    </a:p>
                  </a:txBody>
                  <a:tcPr marL="0" marR="0" marT="117394" marB="58697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0660738"/>
                  </a:ext>
                </a:extLst>
              </a:tr>
            </a:tbl>
          </a:graphicData>
        </a:graphic>
      </p:graphicFrame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1037BAE-3D16-ABE9-A3B3-1AFE6DA7E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13596"/>
            <a:ext cx="8570793" cy="511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10026"/>
      </p:ext>
    </p:extLst>
  </p:cSld>
  <p:clrMapOvr>
    <a:masterClrMapping/>
  </p:clrMapOvr>
</p:sld>
</file>

<file path=ppt/theme/theme1.xml><?xml version="1.0" encoding="utf-8"?>
<a:theme xmlns:a="http://schemas.openxmlformats.org/drawingml/2006/main" name="Sight Machine Widescreen v1.0">
  <a:themeElements>
    <a:clrScheme name="Custom 82">
      <a:dk1>
        <a:srgbClr val="000000"/>
      </a:dk1>
      <a:lt1>
        <a:srgbClr val="FFFFFF"/>
      </a:lt1>
      <a:dk2>
        <a:srgbClr val="555555"/>
      </a:dk2>
      <a:lt2>
        <a:srgbClr val="F4F4F4"/>
      </a:lt2>
      <a:accent1>
        <a:srgbClr val="0D88F6"/>
      </a:accent1>
      <a:accent2>
        <a:srgbClr val="1C487B"/>
      </a:accent2>
      <a:accent3>
        <a:srgbClr val="011F43"/>
      </a:accent3>
      <a:accent4>
        <a:srgbClr val="00DCF8"/>
      </a:accent4>
      <a:accent5>
        <a:srgbClr val="F03140"/>
      </a:accent5>
      <a:accent6>
        <a:srgbClr val="00CE75"/>
      </a:accent6>
      <a:hlink>
        <a:srgbClr val="F03140"/>
      </a:hlink>
      <a:folHlink>
        <a:srgbClr val="F8BD0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noAutofit/>
      </a:bodyPr>
      <a:lstStyle>
        <a:defPPr algn="l">
          <a:defRPr sz="14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1" id="{45CB4C91-96ED-0C49-BA5C-70CA5C99232C}" vid="{7EECE70D-85AE-1841-BF8E-16B7EA94429E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415</Words>
  <Application>Microsoft Macintosh PowerPoint</Application>
  <PresentationFormat>Custom</PresentationFormat>
  <Paragraphs>100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Helvetica Neue</vt:lpstr>
      <vt:lpstr>NVIDIA Sans</vt:lpstr>
      <vt:lpstr>System Font Regular</vt:lpstr>
      <vt:lpstr>Wingdings</vt:lpstr>
      <vt:lpstr>Sight Machine Widescreen v1.0</vt:lpstr>
      <vt:lpstr>The Sight Machine Offering: Structuring Data Is at the Core</vt:lpstr>
      <vt:lpstr>Agents Are Used Both to Implement and Scale (Infrastructure Agents)  and to Optimize and Analyze through Orchestration (Copilots) </vt:lpstr>
      <vt:lpstr>Orchestration through LLMs</vt:lpstr>
      <vt:lpstr>Operator Agent: Representative Use of Agents and 3D The Microsoft, NVIDIA + Sight Machine Joint Solution Delivers Value in Weeks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Brooks King</dc:creator>
  <cp:lastModifiedBy>Brooks King</cp:lastModifiedBy>
  <cp:revision>34</cp:revision>
  <dcterms:created xsi:type="dcterms:W3CDTF">2019-10-23T14:51:34Z</dcterms:created>
  <dcterms:modified xsi:type="dcterms:W3CDTF">2025-12-23T00:50:49Z</dcterms:modified>
</cp:coreProperties>
</file>