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7" r:id="rId1"/>
  </p:sldMasterIdLst>
  <p:notesMasterIdLst>
    <p:notesMasterId r:id="rId3"/>
  </p:notesMasterIdLst>
  <p:sldIdLst>
    <p:sldId id="2147480476" r:id="rId2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jKxLVROouWg7nMajpub0N31N8A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0D5C2-A85C-C0ED-7D62-8E5E9AE11EDE}" name="Paul Sherer" initials="PS" userId="S::psherer@sightmachine.com::cd2589d9-a852-4c59-b66c-88173320815d" providerId="AD"/>
  <p188:author id="{91E872CA-43BB-D9ED-9407-4DFBDE3FB468}" name="Sudhir Arni" initials="SA" userId="S::sarni@sightmachine.com::fb48a688-2088-492d-ab3a-41a2a1633b0b" providerId="AD"/>
  <p188:author id="{0D2630E5-980C-BB84-FE9D-4678F1AEBCBE}" name="Guest User" initials="GU" userId="S::urn:spo:tenantanon#beb1d7f9-8e2e-4dc4-83be-190ebceb70e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2A9C8-D269-4313-857D-3D86EB336B3F}">
  <a:tblStyle styleId="{3F92A9C8-D269-4313-857D-3D86EB336B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105AAA6-65DA-4707-BCB8-A12AA63C21C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5" d="100"/>
          <a:sy n="85" d="100"/>
        </p:scale>
        <p:origin x="1384" y="472"/>
      </p:cViewPr>
      <p:guideLst>
        <p:guide orient="horz" pos="216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0" Type="http://customschemas.google.com/relationships/presentationmetadata" Target="metadata"/><Relationship Id="rId115" Type="http://schemas.microsoft.com/office/2018/10/relationships/authors" Target="authors.xml"/><Relationship Id="rId114" Type="http://schemas.openxmlformats.org/officeDocument/2006/relationships/tableStyles" Target="tableStyles.xml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2-line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C5B6F-9EF3-6941-A817-CD75F7481413}"/>
              </a:ext>
            </a:extLst>
          </p:cNvPr>
          <p:cNvSpPr/>
          <p:nvPr userDrawn="1"/>
        </p:nvSpPr>
        <p:spPr>
          <a:xfrm>
            <a:off x="0" y="0"/>
            <a:ext cx="14630400" cy="137160"/>
          </a:xfrm>
          <a:prstGeom prst="rect">
            <a:avLst/>
          </a:prstGeom>
          <a:gradFill>
            <a:gsLst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25475-EE4D-FC81-21C2-E771C0B7F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F591C-8986-8946-7A3A-BF6C8BB2B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0080"/>
            <a:ext cx="14173200" cy="9248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26680" y="7777956"/>
            <a:ext cx="624077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967461" y="7777957"/>
            <a:ext cx="43433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 b="1">
                <a:solidFill>
                  <a:schemeClr val="accent1"/>
                </a:solidFill>
              </a:defRPr>
            </a:lvl1pPr>
          </a:lstStyle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hdr="0" ftr="0" dt="0"/>
  <p:txStyles>
    <p:titleStyle>
      <a:lvl1pPr algn="ctr" defTabSz="1083655" rtl="0" eaLnBrk="1" latinLnBrk="0" hangingPunct="1">
        <a:lnSpc>
          <a:spcPct val="85000"/>
        </a:lnSpc>
        <a:spcBef>
          <a:spcPct val="0"/>
        </a:spcBef>
        <a:buNone/>
        <a:defRPr sz="3200" b="1" kern="1200" spc="-143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Font typeface="Arial"/>
        <a:buNone/>
        <a:defRPr sz="2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Clr>
          <a:srgbClr val="0D88F6"/>
        </a:buClr>
        <a:buFont typeface="Wingdings" charset="2"/>
        <a:buNone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4572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9144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980050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521878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4063705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605533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541828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2pPr>
      <a:lvl3pPr marL="1083655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3pPr>
      <a:lvl4pPr marL="162548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4pPr>
      <a:lvl5pPr marL="2167309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5pPr>
      <a:lvl6pPr marL="2709137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250964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379279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33462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pos="9072">
          <p15:clr>
            <a:srgbClr val="F26B43"/>
          </p15:clr>
        </p15:guide>
        <p15:guide id="3" orient="horz" pos="5040">
          <p15:clr>
            <a:srgbClr val="F26B43"/>
          </p15:clr>
        </p15:guide>
        <p15:guide id="4" orient="horz" pos="144">
          <p15:clr>
            <a:srgbClr val="F26B43"/>
          </p15:clr>
        </p15:guide>
        <p15:guide id="5" pos="4608">
          <p15:clr>
            <a:srgbClr val="F26B43"/>
          </p15:clr>
        </p15:guide>
        <p15:guide id="6" pos="4536">
          <p15:clr>
            <a:srgbClr val="F26B43"/>
          </p15:clr>
        </p15:guide>
        <p15:guide id="7" pos="4680">
          <p15:clr>
            <a:srgbClr val="F26B43"/>
          </p15:clr>
        </p15:guide>
        <p15:guide id="8" pos="4464">
          <p15:clr>
            <a:srgbClr val="F26B43"/>
          </p15:clr>
        </p15:guide>
        <p15:guide id="9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rgbClr val="0113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FB40-8E63-1C42-09F7-811130A1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9763"/>
            <a:ext cx="14173200" cy="925512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bg1"/>
                </a:solidFill>
              </a:rPr>
              <a:t>Joint Solution Architecture with Microsoft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02F1A-F2E5-A6B4-9AAF-2ACB21305F54}"/>
              </a:ext>
            </a:extLst>
          </p:cNvPr>
          <p:cNvGrpSpPr/>
          <p:nvPr/>
        </p:nvGrpSpPr>
        <p:grpSpPr>
          <a:xfrm>
            <a:off x="486025" y="1564931"/>
            <a:ext cx="13658350" cy="5934276"/>
            <a:chOff x="486025" y="1564931"/>
            <a:chExt cx="13658350" cy="5934276"/>
          </a:xfrm>
        </p:grpSpPr>
        <p:sp>
          <p:nvSpPr>
            <p:cNvPr id="4" name="Rectangle: Rounded Corners 1081">
              <a:extLst>
                <a:ext uri="{FF2B5EF4-FFF2-40B4-BE49-F238E27FC236}">
                  <a16:creationId xmlns:a16="http://schemas.microsoft.com/office/drawing/2014/main" id="{673DA41A-664E-F94E-5C26-A860F3256617}"/>
                </a:ext>
              </a:extLst>
            </p:cNvPr>
            <p:cNvSpPr/>
            <p:nvPr/>
          </p:nvSpPr>
          <p:spPr bwMode="auto">
            <a:xfrm>
              <a:off x="6087731" y="1564931"/>
              <a:ext cx="8056644" cy="5934276"/>
            </a:xfrm>
            <a:prstGeom prst="roundRect">
              <a:avLst>
                <a:gd name="adj" fmla="val 3676"/>
              </a:avLst>
            </a:prstGeom>
            <a:solidFill>
              <a:schemeClr val="tx1">
                <a:alpha val="2007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87782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  <a:defRPr/>
              </a:pPr>
              <a:r>
                <a:rPr lang="en-US" sz="144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</a:t>
              </a:r>
            </a:p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  <a:defRPr/>
              </a:pPr>
              <a:endParaRPr lang="en-US" sz="144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  <a:defRPr/>
              </a:pPr>
              <a:endParaRPr lang="en-US" sz="144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  <a:defRPr/>
              </a:pPr>
              <a:endParaRPr lang="en-US" sz="144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: Rounded Corners 1082">
              <a:extLst>
                <a:ext uri="{FF2B5EF4-FFF2-40B4-BE49-F238E27FC236}">
                  <a16:creationId xmlns:a16="http://schemas.microsoft.com/office/drawing/2014/main" id="{9B85FB48-28DB-78BD-8DC9-B393784A204A}"/>
                </a:ext>
              </a:extLst>
            </p:cNvPr>
            <p:cNvSpPr/>
            <p:nvPr/>
          </p:nvSpPr>
          <p:spPr bwMode="auto">
            <a:xfrm>
              <a:off x="8926174" y="4784916"/>
              <a:ext cx="2480706" cy="2556662"/>
            </a:xfrm>
            <a:prstGeom prst="roundRect">
              <a:avLst>
                <a:gd name="adj" fmla="val 571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: Rounded Corners 1081">
              <a:extLst>
                <a:ext uri="{FF2B5EF4-FFF2-40B4-BE49-F238E27FC236}">
                  <a16:creationId xmlns:a16="http://schemas.microsoft.com/office/drawing/2014/main" id="{60E69869-91BF-5A52-CE1A-704EE3E76806}"/>
                </a:ext>
              </a:extLst>
            </p:cNvPr>
            <p:cNvSpPr/>
            <p:nvPr/>
          </p:nvSpPr>
          <p:spPr bwMode="auto">
            <a:xfrm>
              <a:off x="486025" y="1564931"/>
              <a:ext cx="2523744" cy="5934276"/>
            </a:xfrm>
            <a:prstGeom prst="roundRect">
              <a:avLst>
                <a:gd name="adj" fmla="val 7516"/>
              </a:avLst>
            </a:prstGeom>
            <a:solidFill>
              <a:schemeClr val="tx1">
                <a:alpha val="2007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87782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</a:pPr>
              <a:r>
                <a:rPr lang="en-US" sz="144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Data Sources</a:t>
              </a:r>
            </a:p>
          </p:txBody>
        </p:sp>
        <p:sp>
          <p:nvSpPr>
            <p:cNvPr id="7" name="Rectangle: Rounded Corners 1082">
              <a:extLst>
                <a:ext uri="{FF2B5EF4-FFF2-40B4-BE49-F238E27FC236}">
                  <a16:creationId xmlns:a16="http://schemas.microsoft.com/office/drawing/2014/main" id="{D8AA9E9D-0E89-70E9-334F-18E893A0B626}"/>
                </a:ext>
              </a:extLst>
            </p:cNvPr>
            <p:cNvSpPr/>
            <p:nvPr/>
          </p:nvSpPr>
          <p:spPr bwMode="auto">
            <a:xfrm>
              <a:off x="650617" y="3879532"/>
              <a:ext cx="2194560" cy="1645920"/>
            </a:xfrm>
            <a:prstGeom prst="roundRect">
              <a:avLst>
                <a:gd name="adj" fmla="val 571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: Rounded Corners 1082">
              <a:extLst>
                <a:ext uri="{FF2B5EF4-FFF2-40B4-BE49-F238E27FC236}">
                  <a16:creationId xmlns:a16="http://schemas.microsoft.com/office/drawing/2014/main" id="{D4B5C4BC-ADB8-C2CA-0BD9-47DC9D98BF2D}"/>
                </a:ext>
              </a:extLst>
            </p:cNvPr>
            <p:cNvSpPr/>
            <p:nvPr/>
          </p:nvSpPr>
          <p:spPr bwMode="auto">
            <a:xfrm>
              <a:off x="650617" y="5700381"/>
              <a:ext cx="2194560" cy="1645920"/>
            </a:xfrm>
            <a:prstGeom prst="roundRect">
              <a:avLst>
                <a:gd name="adj" fmla="val 571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Rectangle: Rounded Corners 1081">
              <a:extLst>
                <a:ext uri="{FF2B5EF4-FFF2-40B4-BE49-F238E27FC236}">
                  <a16:creationId xmlns:a16="http://schemas.microsoft.com/office/drawing/2014/main" id="{99A1B3A1-0110-3B27-2605-1A91ED383854}"/>
                </a:ext>
              </a:extLst>
            </p:cNvPr>
            <p:cNvSpPr/>
            <p:nvPr/>
          </p:nvSpPr>
          <p:spPr bwMode="auto">
            <a:xfrm>
              <a:off x="3286878" y="1564931"/>
              <a:ext cx="2523744" cy="5934276"/>
            </a:xfrm>
            <a:prstGeom prst="roundRect">
              <a:avLst>
                <a:gd name="adj" fmla="val 7516"/>
              </a:avLst>
            </a:prstGeom>
            <a:solidFill>
              <a:schemeClr val="tx1">
                <a:alpha val="2007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87782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</a:pPr>
              <a:r>
                <a:rPr lang="en-US" sz="144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Edge</a:t>
              </a:r>
            </a:p>
            <a:p>
              <a:pPr algn="ctr" defTabSz="1755648">
                <a:lnSpc>
                  <a:spcPct val="90000"/>
                </a:lnSpc>
                <a:spcAft>
                  <a:spcPts val="1440"/>
                </a:spcAft>
                <a:buClr>
                  <a:srgbClr val="000000"/>
                </a:buClr>
              </a:pPr>
              <a:endParaRPr lang="en-US" sz="144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Rectangle: Rounded Corners 1082">
              <a:extLst>
                <a:ext uri="{FF2B5EF4-FFF2-40B4-BE49-F238E27FC236}">
                  <a16:creationId xmlns:a16="http://schemas.microsoft.com/office/drawing/2014/main" id="{2C8F39AF-A54C-B568-2959-EAEC7B6D7826}"/>
                </a:ext>
              </a:extLst>
            </p:cNvPr>
            <p:cNvSpPr/>
            <p:nvPr/>
          </p:nvSpPr>
          <p:spPr bwMode="auto">
            <a:xfrm>
              <a:off x="650617" y="2058683"/>
              <a:ext cx="2194560" cy="1645920"/>
            </a:xfrm>
            <a:prstGeom prst="roundRect">
              <a:avLst>
                <a:gd name="adj" fmla="val 571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Rectangle: Rounded Corners 1082">
              <a:extLst>
                <a:ext uri="{FF2B5EF4-FFF2-40B4-BE49-F238E27FC236}">
                  <a16:creationId xmlns:a16="http://schemas.microsoft.com/office/drawing/2014/main" id="{58CDA4A4-1B70-A784-C51A-CDDB4D81AAE4}"/>
                </a:ext>
              </a:extLst>
            </p:cNvPr>
            <p:cNvSpPr/>
            <p:nvPr/>
          </p:nvSpPr>
          <p:spPr bwMode="auto">
            <a:xfrm>
              <a:off x="6252321" y="2058686"/>
              <a:ext cx="5154560" cy="2537858"/>
            </a:xfrm>
            <a:prstGeom prst="roundRect">
              <a:avLst>
                <a:gd name="adj" fmla="val 5073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Rectangle: Rounded Corners 1082">
              <a:extLst>
                <a:ext uri="{FF2B5EF4-FFF2-40B4-BE49-F238E27FC236}">
                  <a16:creationId xmlns:a16="http://schemas.microsoft.com/office/drawing/2014/main" id="{53E13961-D730-C0F5-0C6B-6BC457C26D5C}"/>
                </a:ext>
              </a:extLst>
            </p:cNvPr>
            <p:cNvSpPr/>
            <p:nvPr/>
          </p:nvSpPr>
          <p:spPr bwMode="auto">
            <a:xfrm>
              <a:off x="6252322" y="4784916"/>
              <a:ext cx="2494392" cy="2556662"/>
            </a:xfrm>
            <a:prstGeom prst="roundRect">
              <a:avLst>
                <a:gd name="adj" fmla="val 571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Rectangle: Rounded Corners 1082">
              <a:extLst>
                <a:ext uri="{FF2B5EF4-FFF2-40B4-BE49-F238E27FC236}">
                  <a16:creationId xmlns:a16="http://schemas.microsoft.com/office/drawing/2014/main" id="{4E330BBF-E519-A9C2-5F5B-3546DFD63D9D}"/>
                </a:ext>
              </a:extLst>
            </p:cNvPr>
            <p:cNvSpPr/>
            <p:nvPr/>
          </p:nvSpPr>
          <p:spPr bwMode="auto">
            <a:xfrm>
              <a:off x="11571471" y="2058685"/>
              <a:ext cx="2411365" cy="5279356"/>
            </a:xfrm>
            <a:prstGeom prst="roundRect">
              <a:avLst>
                <a:gd name="adj" fmla="val 571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0ACD39-5CEF-89A8-F256-C958986908BF}"/>
                </a:ext>
              </a:extLst>
            </p:cNvPr>
            <p:cNvSpPr txBox="1"/>
            <p:nvPr/>
          </p:nvSpPr>
          <p:spPr>
            <a:xfrm>
              <a:off x="815748" y="5807402"/>
              <a:ext cx="1864298" cy="26038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8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8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1097280" eaLnBrk="1" hangingPunct="1">
                <a:lnSpc>
                  <a:spcPct val="90000"/>
                </a:lnSpc>
                <a:defRPr sz="1000" b="1" kern="0" spc="-2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48640" algn="l" defTabSz="1097280" eaLnBrk="1" hangingPunct="1">
                <a:defRPr sz="2160" kern="1200">
                  <a:solidFill>
                    <a:schemeClr val="tx1"/>
                  </a:solidFill>
                </a:defRPr>
              </a:lvl2pPr>
              <a:lvl3pPr marL="1097280" algn="l" defTabSz="1097280" eaLnBrk="1" hangingPunct="1">
                <a:defRPr sz="2160" kern="1200">
                  <a:solidFill>
                    <a:schemeClr val="tx1"/>
                  </a:solidFill>
                </a:defRPr>
              </a:lvl3pPr>
              <a:lvl4pPr marL="1645920" algn="l" defTabSz="1097280" eaLnBrk="1" hangingPunct="1">
                <a:defRPr sz="2160" kern="1200">
                  <a:solidFill>
                    <a:schemeClr val="tx1"/>
                  </a:solidFill>
                </a:defRPr>
              </a:lvl4pPr>
              <a:lvl5pPr marL="2194560" algn="l" defTabSz="1097280" eaLnBrk="1" hangingPunct="1">
                <a:defRPr sz="2160" kern="1200">
                  <a:solidFill>
                    <a:schemeClr val="tx1"/>
                  </a:solidFill>
                </a:defRPr>
              </a:lvl5pPr>
              <a:lvl6pPr marL="2743200" algn="l" defTabSz="1097280" eaLnBrk="1" hangingPunct="1">
                <a:defRPr sz="2160" kern="1200">
                  <a:solidFill>
                    <a:schemeClr val="tx1"/>
                  </a:solidFill>
                </a:defRPr>
              </a:lvl6pPr>
              <a:lvl7pPr marL="3291840" algn="l" defTabSz="1097280" eaLnBrk="1" hangingPunct="1">
                <a:defRPr sz="2160" kern="1200">
                  <a:solidFill>
                    <a:schemeClr val="tx1"/>
                  </a:solidFill>
                </a:defRPr>
              </a:lvl7pPr>
              <a:lvl8pPr marL="3840480" algn="l" defTabSz="1097280" eaLnBrk="1" hangingPunct="1">
                <a:defRPr sz="2160" kern="1200">
                  <a:solidFill>
                    <a:schemeClr val="tx1"/>
                  </a:solidFill>
                </a:defRPr>
              </a:lvl8pPr>
              <a:lvl9pPr marL="4389120" algn="l" defTabSz="1097280" eaLnBrk="1" hangingPunct="1">
                <a:defRPr sz="216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000000"/>
                </a:buClr>
                <a:defRPr/>
              </a:pPr>
              <a:r>
                <a:rPr lang="en-US" sz="1320" spc="0">
                  <a:solidFill>
                    <a:schemeClr val="bg1"/>
                  </a:solidFill>
                  <a:sym typeface="Arial"/>
                </a:rPr>
                <a:t>Equipment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B18499-FF77-C8FB-B3F9-1F33FFD462DE}"/>
                </a:ext>
              </a:extLst>
            </p:cNvPr>
            <p:cNvSpPr txBox="1"/>
            <p:nvPr/>
          </p:nvSpPr>
          <p:spPr>
            <a:xfrm>
              <a:off x="815748" y="3992739"/>
              <a:ext cx="1864298" cy="26038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8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8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1097280" eaLnBrk="1" hangingPunct="1">
                <a:lnSpc>
                  <a:spcPct val="90000"/>
                </a:lnSpc>
                <a:defRPr sz="1000" b="1" kern="0" spc="-2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48640" algn="l" defTabSz="1097280" eaLnBrk="1" hangingPunct="1">
                <a:defRPr sz="2160" kern="1200">
                  <a:solidFill>
                    <a:schemeClr val="tx1"/>
                  </a:solidFill>
                </a:defRPr>
              </a:lvl2pPr>
              <a:lvl3pPr marL="1097280" algn="l" defTabSz="1097280" eaLnBrk="1" hangingPunct="1">
                <a:defRPr sz="2160" kern="1200">
                  <a:solidFill>
                    <a:schemeClr val="tx1"/>
                  </a:solidFill>
                </a:defRPr>
              </a:lvl3pPr>
              <a:lvl4pPr marL="1645920" algn="l" defTabSz="1097280" eaLnBrk="1" hangingPunct="1">
                <a:defRPr sz="2160" kern="1200">
                  <a:solidFill>
                    <a:schemeClr val="tx1"/>
                  </a:solidFill>
                </a:defRPr>
              </a:lvl4pPr>
              <a:lvl5pPr marL="2194560" algn="l" defTabSz="1097280" eaLnBrk="1" hangingPunct="1">
                <a:defRPr sz="2160" kern="1200">
                  <a:solidFill>
                    <a:schemeClr val="tx1"/>
                  </a:solidFill>
                </a:defRPr>
              </a:lvl5pPr>
              <a:lvl6pPr marL="2743200" algn="l" defTabSz="1097280" eaLnBrk="1" hangingPunct="1">
                <a:defRPr sz="2160" kern="1200">
                  <a:solidFill>
                    <a:schemeClr val="tx1"/>
                  </a:solidFill>
                </a:defRPr>
              </a:lvl6pPr>
              <a:lvl7pPr marL="3291840" algn="l" defTabSz="1097280" eaLnBrk="1" hangingPunct="1">
                <a:defRPr sz="2160" kern="1200">
                  <a:solidFill>
                    <a:schemeClr val="tx1"/>
                  </a:solidFill>
                </a:defRPr>
              </a:lvl7pPr>
              <a:lvl8pPr marL="3840480" algn="l" defTabSz="1097280" eaLnBrk="1" hangingPunct="1">
                <a:defRPr sz="2160" kern="1200">
                  <a:solidFill>
                    <a:schemeClr val="tx1"/>
                  </a:solidFill>
                </a:defRPr>
              </a:lvl8pPr>
              <a:lvl9pPr marL="4389120" algn="l" defTabSz="1097280" eaLnBrk="1" hangingPunct="1">
                <a:defRPr sz="216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000000"/>
                </a:buClr>
                <a:defRPr/>
              </a:pPr>
              <a:r>
                <a:rPr lang="en-US" sz="1320" spc="0">
                  <a:solidFill>
                    <a:schemeClr val="bg1"/>
                  </a:solidFill>
                  <a:sym typeface="Arial"/>
                </a:rPr>
                <a:t>Operations</a:t>
              </a:r>
            </a:p>
          </p:txBody>
        </p:sp>
        <p:sp>
          <p:nvSpPr>
            <p:cNvPr id="16" name="Rectangle: Rounded Corners 1">
              <a:extLst>
                <a:ext uri="{FF2B5EF4-FFF2-40B4-BE49-F238E27FC236}">
                  <a16:creationId xmlns:a16="http://schemas.microsoft.com/office/drawing/2014/main" id="{7C154CFE-B279-D4C6-71DE-DAB31C7D64BE}"/>
                </a:ext>
              </a:extLst>
            </p:cNvPr>
            <p:cNvSpPr/>
            <p:nvPr/>
          </p:nvSpPr>
          <p:spPr bwMode="auto">
            <a:xfrm>
              <a:off x="3451470" y="2058683"/>
              <a:ext cx="2194560" cy="2194560"/>
            </a:xfrm>
            <a:prstGeom prst="roundRect">
              <a:avLst>
                <a:gd name="adj" fmla="val 4416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F6513A-6C2F-014A-15F0-2E2DECF8230B}"/>
                </a:ext>
              </a:extLst>
            </p:cNvPr>
            <p:cNvSpPr txBox="1"/>
            <p:nvPr/>
          </p:nvSpPr>
          <p:spPr>
            <a:xfrm>
              <a:off x="11741216" y="2232737"/>
              <a:ext cx="2077302" cy="26038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8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8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1097280" eaLnBrk="1" hangingPunct="1">
                <a:lnSpc>
                  <a:spcPct val="90000"/>
                </a:lnSpc>
                <a:defRPr sz="1000" b="1" kern="0" spc="-2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48640" algn="l" defTabSz="1097280" eaLnBrk="1" hangingPunct="1">
                <a:defRPr sz="2160" kern="1200">
                  <a:solidFill>
                    <a:schemeClr val="tx1"/>
                  </a:solidFill>
                </a:defRPr>
              </a:lvl2pPr>
              <a:lvl3pPr marL="1097280" algn="l" defTabSz="1097280" eaLnBrk="1" hangingPunct="1">
                <a:defRPr sz="2160" kern="1200">
                  <a:solidFill>
                    <a:schemeClr val="tx1"/>
                  </a:solidFill>
                </a:defRPr>
              </a:lvl3pPr>
              <a:lvl4pPr marL="1645920" algn="l" defTabSz="1097280" eaLnBrk="1" hangingPunct="1">
                <a:defRPr sz="2160" kern="1200">
                  <a:solidFill>
                    <a:schemeClr val="tx1"/>
                  </a:solidFill>
                </a:defRPr>
              </a:lvl4pPr>
              <a:lvl5pPr marL="2194560" algn="l" defTabSz="1097280" eaLnBrk="1" hangingPunct="1">
                <a:defRPr sz="2160" kern="1200">
                  <a:solidFill>
                    <a:schemeClr val="tx1"/>
                  </a:solidFill>
                </a:defRPr>
              </a:lvl5pPr>
              <a:lvl6pPr marL="2743200" algn="l" defTabSz="1097280" eaLnBrk="1" hangingPunct="1">
                <a:defRPr sz="2160" kern="1200">
                  <a:solidFill>
                    <a:schemeClr val="tx1"/>
                  </a:solidFill>
                </a:defRPr>
              </a:lvl6pPr>
              <a:lvl7pPr marL="3291840" algn="l" defTabSz="1097280" eaLnBrk="1" hangingPunct="1">
                <a:defRPr sz="2160" kern="1200">
                  <a:solidFill>
                    <a:schemeClr val="tx1"/>
                  </a:solidFill>
                </a:defRPr>
              </a:lvl7pPr>
              <a:lvl8pPr marL="3840480" algn="l" defTabSz="1097280" eaLnBrk="1" hangingPunct="1">
                <a:defRPr sz="2160" kern="1200">
                  <a:solidFill>
                    <a:schemeClr val="tx1"/>
                  </a:solidFill>
                </a:defRPr>
              </a:lvl8pPr>
              <a:lvl9pPr marL="4389120" algn="l" defTabSz="1097280" eaLnBrk="1" hangingPunct="1">
                <a:defRPr sz="2160" kern="1200">
                  <a:solidFill>
                    <a:schemeClr val="tx1"/>
                  </a:solidFill>
                </a:defRPr>
              </a:lvl9pPr>
            </a:lstStyle>
            <a:p>
              <a:pPr algn="ctr" defTabSz="1316736">
                <a:lnSpc>
                  <a:spcPct val="100000"/>
                </a:lnSpc>
                <a:buClr>
                  <a:srgbClr val="000000"/>
                </a:buClr>
                <a:defRPr/>
              </a:pPr>
              <a:r>
                <a:rPr lang="en-US" sz="1320" spc="0">
                  <a:sym typeface="Arial"/>
                </a:rPr>
                <a:t>Industrial AI </a:t>
              </a:r>
              <a:br>
                <a:rPr lang="en-US" sz="1320" spc="0">
                  <a:sym typeface="Arial"/>
                </a:rPr>
              </a:br>
              <a:r>
                <a:rPr lang="en-US" sz="1320" spc="0">
                  <a:sym typeface="Arial"/>
                </a:rPr>
                <a:t>Apps &amp; Agents</a:t>
              </a:r>
            </a:p>
            <a:p>
              <a:pPr algn="ctr" defTabSz="1316736">
                <a:lnSpc>
                  <a:spcPct val="100000"/>
                </a:lnSpc>
                <a:buClr>
                  <a:srgbClr val="000000"/>
                </a:buClr>
                <a:defRPr/>
              </a:pPr>
              <a:endParaRPr lang="en-US" sz="1320" spc="0">
                <a:sym typeface="Arial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E025061-C9EE-50A9-E869-9EE66D8A4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8172" y="2489377"/>
              <a:ext cx="661157" cy="66115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9C82161-4A8B-2AF0-F3F7-D2B8A8D1F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13323" y="6837421"/>
              <a:ext cx="384048" cy="38404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129FDE-5B8C-272A-26E7-6CAEF7380E17}"/>
                </a:ext>
              </a:extLst>
            </p:cNvPr>
            <p:cNvSpPr txBox="1"/>
            <p:nvPr/>
          </p:nvSpPr>
          <p:spPr>
            <a:xfrm>
              <a:off x="4277486" y="6831892"/>
              <a:ext cx="1198448" cy="26329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16736">
                <a:defRPr/>
              </a:pPr>
              <a:r>
                <a:rPr lang="en-US" sz="120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Arc-enabled Kubernetes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735105-26E6-2165-A6DD-910A3C5516AA}"/>
                </a:ext>
              </a:extLst>
            </p:cNvPr>
            <p:cNvSpPr txBox="1"/>
            <p:nvPr/>
          </p:nvSpPr>
          <p:spPr>
            <a:xfrm>
              <a:off x="3736628" y="3218856"/>
              <a:ext cx="1624247" cy="2822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defRPr/>
              </a:pP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Azure IoT Operations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4562645-862C-DC2D-292B-0DA9EF7F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652112" y="3775240"/>
              <a:ext cx="76760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sp>
          <p:nvSpPr>
            <p:cNvPr id="23" name="Rectangle: Rounded Corners 1">
              <a:extLst>
                <a:ext uri="{FF2B5EF4-FFF2-40B4-BE49-F238E27FC236}">
                  <a16:creationId xmlns:a16="http://schemas.microsoft.com/office/drawing/2014/main" id="{6FCA1257-C267-21EA-917E-04A553C248DB}"/>
                </a:ext>
              </a:extLst>
            </p:cNvPr>
            <p:cNvSpPr/>
            <p:nvPr/>
          </p:nvSpPr>
          <p:spPr bwMode="auto">
            <a:xfrm>
              <a:off x="3451470" y="4410043"/>
              <a:ext cx="2194560" cy="2194560"/>
            </a:xfrm>
            <a:prstGeom prst="roundRect">
              <a:avLst>
                <a:gd name="adj" fmla="val 4551"/>
              </a:avLst>
            </a:prstGeom>
            <a:gradFill>
              <a:gsLst>
                <a:gs pos="0">
                  <a:schemeClr val="bg2">
                    <a:alpha val="25108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6350">
              <a:gradFill>
                <a:gsLst>
                  <a:gs pos="0">
                    <a:schemeClr val="bg2">
                      <a:alpha val="25108"/>
                    </a:schemeClr>
                  </a:gs>
                  <a:gs pos="100000">
                    <a:schemeClr val="bg2">
                      <a:alpha val="9714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3347" tIns="51840" rIns="263347" bIns="21067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168850" fontAlgn="base">
                <a:spcBef>
                  <a:spcPts val="251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44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00179573-86B4-FC09-A989-C88889F5E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12743" y="6223800"/>
              <a:ext cx="713662" cy="88197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F9F66DD-3BA6-044C-8F44-0CE82917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17553" y="6226544"/>
              <a:ext cx="751135" cy="737963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86D032E-0C55-4450-7A83-9E363BBE9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568" y="6818515"/>
              <a:ext cx="440830" cy="29198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D87CE6-AE59-1251-67A8-8E926B397410}"/>
                </a:ext>
              </a:extLst>
            </p:cNvPr>
            <p:cNvSpPr txBox="1"/>
            <p:nvPr/>
          </p:nvSpPr>
          <p:spPr>
            <a:xfrm>
              <a:off x="815748" y="2178419"/>
              <a:ext cx="1864298" cy="26038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 marL="0" marR="0" indent="0" algn="l" defTabSz="9183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8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defTabSz="1097280" eaLnBrk="1" hangingPunct="1">
                <a:lnSpc>
                  <a:spcPct val="90000"/>
                </a:lnSpc>
                <a:defRPr sz="1000" b="1" kern="0" spc="-2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48640" algn="l" defTabSz="1097280" eaLnBrk="1" hangingPunct="1">
                <a:defRPr sz="2160" kern="1200">
                  <a:solidFill>
                    <a:schemeClr val="tx1"/>
                  </a:solidFill>
                </a:defRPr>
              </a:lvl2pPr>
              <a:lvl3pPr marL="1097280" algn="l" defTabSz="1097280" eaLnBrk="1" hangingPunct="1">
                <a:defRPr sz="2160" kern="1200">
                  <a:solidFill>
                    <a:schemeClr val="tx1"/>
                  </a:solidFill>
                </a:defRPr>
              </a:lvl3pPr>
              <a:lvl4pPr marL="1645920" algn="l" defTabSz="1097280" eaLnBrk="1" hangingPunct="1">
                <a:defRPr sz="2160" kern="1200">
                  <a:solidFill>
                    <a:schemeClr val="tx1"/>
                  </a:solidFill>
                </a:defRPr>
              </a:lvl4pPr>
              <a:lvl5pPr marL="2194560" algn="l" defTabSz="1097280" eaLnBrk="1" hangingPunct="1">
                <a:defRPr sz="2160" kern="1200">
                  <a:solidFill>
                    <a:schemeClr val="tx1"/>
                  </a:solidFill>
                </a:defRPr>
              </a:lvl5pPr>
              <a:lvl6pPr marL="2743200" algn="l" defTabSz="1097280" eaLnBrk="1" hangingPunct="1">
                <a:defRPr sz="2160" kern="1200">
                  <a:solidFill>
                    <a:schemeClr val="tx1"/>
                  </a:solidFill>
                </a:defRPr>
              </a:lvl6pPr>
              <a:lvl7pPr marL="3291840" algn="l" defTabSz="1097280" eaLnBrk="1" hangingPunct="1">
                <a:defRPr sz="2160" kern="1200">
                  <a:solidFill>
                    <a:schemeClr val="tx1"/>
                  </a:solidFill>
                </a:defRPr>
              </a:lvl7pPr>
              <a:lvl8pPr marL="3840480" algn="l" defTabSz="1097280" eaLnBrk="1" hangingPunct="1">
                <a:defRPr sz="2160" kern="1200">
                  <a:solidFill>
                    <a:schemeClr val="tx1"/>
                  </a:solidFill>
                </a:defRPr>
              </a:lvl8pPr>
              <a:lvl9pPr marL="4389120" algn="l" defTabSz="1097280" eaLnBrk="1" hangingPunct="1">
                <a:defRPr sz="216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000000"/>
                </a:buClr>
                <a:defRPr/>
              </a:pPr>
              <a:r>
                <a:rPr lang="en-US" sz="1320" spc="0">
                  <a:solidFill>
                    <a:schemeClr val="bg1"/>
                  </a:solidFill>
                  <a:sym typeface="Arial"/>
                </a:rPr>
                <a:t>IT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1AFF70C-A803-61DF-3FE9-24BDD4273299}"/>
                </a:ext>
              </a:extLst>
            </p:cNvPr>
            <p:cNvSpPr/>
            <p:nvPr/>
          </p:nvSpPr>
          <p:spPr>
            <a:xfrm>
              <a:off x="1357104" y="5131788"/>
              <a:ext cx="781588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Historians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CE9B17A-AD98-3C1E-3466-0E288F1419B1}"/>
                </a:ext>
              </a:extLst>
            </p:cNvPr>
            <p:cNvSpPr/>
            <p:nvPr/>
          </p:nvSpPr>
          <p:spPr>
            <a:xfrm>
              <a:off x="1527502" y="2463317"/>
              <a:ext cx="440791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PLM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224EB92-CEBA-509A-5F15-D3C8CF7D4B6D}"/>
                </a:ext>
              </a:extLst>
            </p:cNvPr>
            <p:cNvSpPr/>
            <p:nvPr/>
          </p:nvSpPr>
          <p:spPr>
            <a:xfrm>
              <a:off x="1527502" y="2741858"/>
              <a:ext cx="440791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MES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828A7BA-D1BE-508A-E908-707DC0397302}"/>
                </a:ext>
              </a:extLst>
            </p:cNvPr>
            <p:cNvSpPr/>
            <p:nvPr/>
          </p:nvSpPr>
          <p:spPr>
            <a:xfrm>
              <a:off x="1527502" y="3020400"/>
              <a:ext cx="440791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QMS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441D4D2-9743-AA46-B8A1-ED24DD6AA254}"/>
                </a:ext>
              </a:extLst>
            </p:cNvPr>
            <p:cNvSpPr/>
            <p:nvPr/>
          </p:nvSpPr>
          <p:spPr>
            <a:xfrm>
              <a:off x="1527502" y="3298942"/>
              <a:ext cx="440791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ERP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BFBCF4F-9494-C029-1CC0-97914B5743E3}"/>
                </a:ext>
              </a:extLst>
            </p:cNvPr>
            <p:cNvSpPr/>
            <p:nvPr/>
          </p:nvSpPr>
          <p:spPr>
            <a:xfrm>
              <a:off x="1453289" y="4283538"/>
              <a:ext cx="589217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SCADA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9CC71D5-F371-B88A-6355-05B1C857AABC}"/>
                </a:ext>
              </a:extLst>
            </p:cNvPr>
            <p:cNvSpPr/>
            <p:nvPr/>
          </p:nvSpPr>
          <p:spPr>
            <a:xfrm>
              <a:off x="1548215" y="4562080"/>
              <a:ext cx="399366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HMI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9057B04-6656-3B2A-15DD-C9A522EF38D1}"/>
                </a:ext>
              </a:extLst>
            </p:cNvPr>
            <p:cNvSpPr/>
            <p:nvPr/>
          </p:nvSpPr>
          <p:spPr>
            <a:xfrm>
              <a:off x="1561093" y="4850509"/>
              <a:ext cx="373608" cy="24011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bg2">
                    <a:alpha val="9914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04029" hangingPunct="0">
                <a:lnSpc>
                  <a:spcPct val="90000"/>
                </a:lnSpc>
                <a:defRPr/>
              </a:pPr>
              <a:r>
                <a:rPr lang="en-GB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IOT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876115AA-E41D-2BAA-F302-1AA65AFA5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53461" y="5838657"/>
              <a:ext cx="384048" cy="38404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824864-B51D-EB2F-3EB6-13C31E6A58CA}"/>
                </a:ext>
              </a:extLst>
            </p:cNvPr>
            <p:cNvSpPr txBox="1"/>
            <p:nvPr/>
          </p:nvSpPr>
          <p:spPr>
            <a:xfrm>
              <a:off x="7227880" y="5866439"/>
              <a:ext cx="1024699" cy="31320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55648">
                <a:spcAft>
                  <a:spcPts val="240"/>
                </a:spcAft>
                <a:buClr>
                  <a:srgbClr val="000000"/>
                </a:buClr>
                <a:defRPr/>
              </a:pPr>
              <a:r>
                <a:rPr lang="en-US" sz="1680" b="1">
                  <a:gradFill>
                    <a:gsLst>
                      <a:gs pos="20000">
                        <a:srgbClr val="00DCF8"/>
                      </a:gs>
                      <a:gs pos="100000">
                        <a:srgbClr val="0D88F6"/>
                      </a:gs>
                    </a:gsLst>
                    <a:lin ang="0" scaled="0"/>
                  </a:gra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Analyze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ECECF98A-6B70-BB43-DE85-431F70AAB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53461" y="6368427"/>
              <a:ext cx="384048" cy="38404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326568-A951-E3B0-7D76-7FCDA9900FD0}"/>
                </a:ext>
              </a:extLst>
            </p:cNvPr>
            <p:cNvSpPr txBox="1"/>
            <p:nvPr/>
          </p:nvSpPr>
          <p:spPr>
            <a:xfrm>
              <a:off x="7227880" y="6396209"/>
              <a:ext cx="1024699" cy="31320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55648">
                <a:spcAft>
                  <a:spcPts val="240"/>
                </a:spcAft>
                <a:buClr>
                  <a:srgbClr val="000000"/>
                </a:buClr>
                <a:defRPr/>
              </a:pPr>
              <a:r>
                <a:rPr lang="en-US" sz="1680" b="1">
                  <a:gradFill>
                    <a:gsLst>
                      <a:gs pos="20000">
                        <a:srgbClr val="00DCF8"/>
                      </a:gs>
                      <a:gs pos="100000">
                        <a:srgbClr val="0D88F6"/>
                      </a:gs>
                    </a:gsLst>
                    <a:lin ang="0" scaled="0"/>
                  </a:gra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Operate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8319980-2743-F5D1-07AC-60C2BEB1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53461" y="5308888"/>
              <a:ext cx="384048" cy="38404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E325D6E-7185-7CE1-CC77-1740E35275A5}"/>
                </a:ext>
              </a:extLst>
            </p:cNvPr>
            <p:cNvSpPr txBox="1"/>
            <p:nvPr/>
          </p:nvSpPr>
          <p:spPr>
            <a:xfrm>
              <a:off x="7227880" y="5336670"/>
              <a:ext cx="1024699" cy="31320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55648">
                <a:spcAft>
                  <a:spcPts val="240"/>
                </a:spcAft>
                <a:buClr>
                  <a:srgbClr val="000000"/>
                </a:buClr>
                <a:defRPr/>
              </a:pPr>
              <a:r>
                <a:rPr lang="en-US" sz="1680" b="1">
                  <a:gradFill>
                    <a:gsLst>
                      <a:gs pos="20000">
                        <a:srgbClr val="00DCF8"/>
                      </a:gs>
                      <a:gs pos="100000">
                        <a:srgbClr val="0D88F6"/>
                      </a:gs>
                    </a:gsLst>
                    <a:lin ang="0" scaled="0"/>
                  </a:gra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Structure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199B6A-1FE0-8552-253B-8D6BE54F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57857" y="5308888"/>
              <a:ext cx="384048" cy="38404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AC5DB27-8272-AF3D-A4E4-C9060308DD96}"/>
                </a:ext>
              </a:extLst>
            </p:cNvPr>
            <p:cNvSpPr txBox="1"/>
            <p:nvPr/>
          </p:nvSpPr>
          <p:spPr>
            <a:xfrm>
              <a:off x="4332276" y="5336670"/>
              <a:ext cx="1024699" cy="313208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755648">
                <a:spcAft>
                  <a:spcPts val="240"/>
                </a:spcAft>
                <a:buClr>
                  <a:srgbClr val="000000"/>
                </a:buClr>
                <a:defRPr/>
              </a:pPr>
              <a:r>
                <a:rPr lang="en-US" sz="1680" b="1">
                  <a:gradFill>
                    <a:gsLst>
                      <a:gs pos="20000">
                        <a:srgbClr val="00DCF8"/>
                      </a:gs>
                      <a:gs pos="100000">
                        <a:srgbClr val="0D88F6"/>
                      </a:gs>
                    </a:gsLst>
                    <a:lin ang="0" scaled="0"/>
                  </a:gra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Connect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123BEC61-0F22-707D-7766-8B63F348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020853" y="2349190"/>
              <a:ext cx="644603" cy="6039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56F94E-C094-9183-A22B-FD3291653F7C}"/>
                </a:ext>
              </a:extLst>
            </p:cNvPr>
            <p:cNvSpPr txBox="1"/>
            <p:nvPr/>
          </p:nvSpPr>
          <p:spPr>
            <a:xfrm>
              <a:off x="7531031" y="3083456"/>
              <a:ext cx="1624247" cy="2822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defRPr/>
              </a:pP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Fabric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B8E46B-CC67-543A-4E12-CAEEFD3E4AA2}"/>
                </a:ext>
              </a:extLst>
            </p:cNvPr>
            <p:cNvSpPr txBox="1"/>
            <p:nvPr/>
          </p:nvSpPr>
          <p:spPr>
            <a:xfrm>
              <a:off x="8495513" y="3083456"/>
              <a:ext cx="1624247" cy="2822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defRPr/>
              </a:pP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RTI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ACC8F99-9BB8-5429-E59A-826053DE9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009900" y="5507323"/>
              <a:ext cx="64393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0806F86-9B2E-F06C-055F-5C3D0C79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750" y="3902027"/>
              <a:ext cx="0" cy="508904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099F1D5-0A4D-91B0-871D-0125378B5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770849" y="4424237"/>
              <a:ext cx="0" cy="357574"/>
            </a:xfrm>
            <a:prstGeom prst="straightConnector1">
              <a:avLst/>
            </a:prstGeom>
            <a:noFill/>
            <a:ln w="19050" cap="rnd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790A876-BC98-A19A-8223-8E80B06DC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505990" y="4400994"/>
              <a:ext cx="0" cy="383922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headEnd type="arrow" w="med" len="sm"/>
              <a:tailEnd type="none" w="med" len="sm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5B1A789-0394-010E-1952-DC3FF44E7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241132" y="4400994"/>
              <a:ext cx="0" cy="383922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headEnd type="arrow" w="med" len="sm"/>
              <a:tailEnd type="none" w="med" len="sm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8D10CA8-C062-2F80-90CF-F69DAF0A2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638391" y="3704603"/>
              <a:ext cx="1219985" cy="0"/>
            </a:xfrm>
            <a:prstGeom prst="straightConnector1">
              <a:avLst/>
            </a:prstGeom>
            <a:noFill/>
            <a:ln w="19050" cap="rnd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5BD011-CF53-4C95-EA9B-25FE119F033A}"/>
                </a:ext>
              </a:extLst>
            </p:cNvPr>
            <p:cNvSpPr txBox="1"/>
            <p:nvPr/>
          </p:nvSpPr>
          <p:spPr>
            <a:xfrm>
              <a:off x="9747147" y="4038465"/>
              <a:ext cx="838759" cy="22085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lnSpc>
                  <a:spcPct val="90000"/>
                </a:lnSpc>
                <a:defRPr/>
              </a:pP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Twin Builder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63150C8-BF6B-57E7-5F62-572A6E3CD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638391" y="3827768"/>
              <a:ext cx="806422" cy="0"/>
            </a:xfrm>
            <a:prstGeom prst="straightConnector1">
              <a:avLst/>
            </a:prstGeom>
            <a:noFill/>
            <a:ln w="19050" cap="rnd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none" w="med" len="sm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2C3C208-A5DE-26C7-1AED-D9EF8913C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445019" y="3837735"/>
              <a:ext cx="0" cy="944077"/>
            </a:xfrm>
            <a:prstGeom prst="straightConnector1">
              <a:avLst/>
            </a:prstGeom>
            <a:noFill/>
            <a:ln w="19050" cap="rnd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D54FFA9-6423-2F3D-E903-D48A98FD9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889770" y="2737952"/>
              <a:ext cx="1971305" cy="0"/>
            </a:xfrm>
            <a:prstGeom prst="straightConnector1">
              <a:avLst/>
            </a:prstGeom>
            <a:noFill/>
            <a:ln w="19050" cap="rnd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5EE2984-76CD-A896-F78F-96862A879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509886" y="3704603"/>
              <a:ext cx="1351189" cy="0"/>
            </a:xfrm>
            <a:prstGeom prst="straightConnector1">
              <a:avLst/>
            </a:prstGeom>
            <a:noFill/>
            <a:ln w="19050" cap="rnd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pic>
          <p:nvPicPr>
            <p:cNvPr id="4675" name="Graphic 4674">
              <a:extLst>
                <a:ext uri="{FF2B5EF4-FFF2-40B4-BE49-F238E27FC236}">
                  <a16:creationId xmlns:a16="http://schemas.microsoft.com/office/drawing/2014/main" id="{70030F56-2AEB-94CC-8BE8-417B1C304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2568343" y="5065388"/>
              <a:ext cx="417619" cy="417619"/>
            </a:xfrm>
            <a:prstGeom prst="rect">
              <a:avLst/>
            </a:prstGeom>
          </p:spPr>
        </p:pic>
        <p:pic>
          <p:nvPicPr>
            <p:cNvPr id="4676" name="Picture 4675">
              <a:extLst>
                <a:ext uri="{FF2B5EF4-FFF2-40B4-BE49-F238E27FC236}">
                  <a16:creationId xmlns:a16="http://schemas.microsoft.com/office/drawing/2014/main" id="{0F00E3BF-4491-0C6D-5CEA-7F3000C36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558825" y="4006694"/>
              <a:ext cx="436654" cy="436654"/>
            </a:xfrm>
            <a:prstGeom prst="rect">
              <a:avLst/>
            </a:prstGeom>
          </p:spPr>
        </p:pic>
        <p:pic>
          <p:nvPicPr>
            <p:cNvPr id="4677" name="Graphic 4676">
              <a:extLst>
                <a:ext uri="{FF2B5EF4-FFF2-40B4-BE49-F238E27FC236}">
                  <a16:creationId xmlns:a16="http://schemas.microsoft.com/office/drawing/2014/main" id="{46898C21-2EDF-9BFC-C8F3-7C01D8AC6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533307" y="2961202"/>
              <a:ext cx="487690" cy="487690"/>
            </a:xfrm>
            <a:prstGeom prst="rect">
              <a:avLst/>
            </a:prstGeom>
          </p:spPr>
        </p:pic>
        <p:sp>
          <p:nvSpPr>
            <p:cNvPr id="4678" name="TextBox 4677">
              <a:extLst>
                <a:ext uri="{FF2B5EF4-FFF2-40B4-BE49-F238E27FC236}">
                  <a16:creationId xmlns:a16="http://schemas.microsoft.com/office/drawing/2014/main" id="{48585DD0-19E9-8094-B0AB-8CFD7B3D87BA}"/>
                </a:ext>
              </a:extLst>
            </p:cNvPr>
            <p:cNvSpPr txBox="1"/>
            <p:nvPr/>
          </p:nvSpPr>
          <p:spPr>
            <a:xfrm>
              <a:off x="11965030" y="3477930"/>
              <a:ext cx="1624247" cy="28225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defRPr/>
              </a:pP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Apps</a:t>
              </a:r>
            </a:p>
          </p:txBody>
        </p:sp>
        <p:sp>
          <p:nvSpPr>
            <p:cNvPr id="4679" name="TextBox 4678">
              <a:extLst>
                <a:ext uri="{FF2B5EF4-FFF2-40B4-BE49-F238E27FC236}">
                  <a16:creationId xmlns:a16="http://schemas.microsoft.com/office/drawing/2014/main" id="{73984C1D-4E94-8FC7-9CC1-B7E5884A9542}"/>
                </a:ext>
              </a:extLst>
            </p:cNvPr>
            <p:cNvSpPr txBox="1"/>
            <p:nvPr/>
          </p:nvSpPr>
          <p:spPr>
            <a:xfrm>
              <a:off x="11965030" y="4488341"/>
              <a:ext cx="1624247" cy="28225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defRPr/>
              </a:pP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Agents</a:t>
              </a:r>
            </a:p>
          </p:txBody>
        </p:sp>
        <p:sp>
          <p:nvSpPr>
            <p:cNvPr id="4680" name="TextBox 4679">
              <a:extLst>
                <a:ext uri="{FF2B5EF4-FFF2-40B4-BE49-F238E27FC236}">
                  <a16:creationId xmlns:a16="http://schemas.microsoft.com/office/drawing/2014/main" id="{B7D4E9F0-8825-2D10-4420-544DE5306E01}"/>
                </a:ext>
              </a:extLst>
            </p:cNvPr>
            <p:cNvSpPr txBox="1"/>
            <p:nvPr/>
          </p:nvSpPr>
          <p:spPr>
            <a:xfrm>
              <a:off x="11965030" y="5584183"/>
              <a:ext cx="1624247" cy="28225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defRPr/>
              </a:pP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</a:t>
              </a:r>
              <a:b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680" b="1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Twins</a:t>
              </a:r>
            </a:p>
          </p:txBody>
        </p:sp>
        <p:cxnSp>
          <p:nvCxnSpPr>
            <p:cNvPr id="4681" name="Straight Arrow Connector 4680">
              <a:extLst>
                <a:ext uri="{FF2B5EF4-FFF2-40B4-BE49-F238E27FC236}">
                  <a16:creationId xmlns:a16="http://schemas.microsoft.com/office/drawing/2014/main" id="{BF1CC951-8CDA-1357-3DF0-6DF3D4CA6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1158055" y="6026462"/>
              <a:ext cx="648678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headEnd type="none" w="lg" len="sm"/>
              <a:tailEnd type="arrow" w="med" len="sm"/>
            </a:ln>
            <a:effectLst/>
          </p:spPr>
        </p:cxnSp>
        <p:sp>
          <p:nvSpPr>
            <p:cNvPr id="4682" name="Freeform 4681">
              <a:extLst>
                <a:ext uri="{FF2B5EF4-FFF2-40B4-BE49-F238E27FC236}">
                  <a16:creationId xmlns:a16="http://schemas.microsoft.com/office/drawing/2014/main" id="{9F006E28-5C23-DE6A-07A4-B247A5BF0BEA}"/>
                </a:ext>
              </a:extLst>
            </p:cNvPr>
            <p:cNvSpPr/>
            <p:nvPr/>
          </p:nvSpPr>
          <p:spPr>
            <a:xfrm>
              <a:off x="9969082" y="3572127"/>
              <a:ext cx="396247" cy="396247"/>
            </a:xfrm>
            <a:custGeom>
              <a:avLst/>
              <a:gdLst>
                <a:gd name="csX0" fmla="*/ 0 w 330206"/>
                <a:gd name="csY0" fmla="*/ 44451 h 330206"/>
                <a:gd name="csX1" fmla="*/ 44451 w 330206"/>
                <a:gd name="csY1" fmla="*/ 0 h 330206"/>
                <a:gd name="csX2" fmla="*/ 285756 w 330206"/>
                <a:gd name="csY2" fmla="*/ 0 h 330206"/>
                <a:gd name="csX3" fmla="*/ 330207 w 330206"/>
                <a:gd name="csY3" fmla="*/ 44451 h 330206"/>
                <a:gd name="csX4" fmla="*/ 330207 w 330206"/>
                <a:gd name="csY4" fmla="*/ 285756 h 330206"/>
                <a:gd name="csX5" fmla="*/ 285756 w 330206"/>
                <a:gd name="csY5" fmla="*/ 330207 h 330206"/>
                <a:gd name="csX6" fmla="*/ 44451 w 330206"/>
                <a:gd name="csY6" fmla="*/ 330207 h 330206"/>
                <a:gd name="csX7" fmla="*/ 0 w 330206"/>
                <a:gd name="csY7" fmla="*/ 285756 h 330206"/>
                <a:gd name="csX8" fmla="*/ 0 w 330206"/>
                <a:gd name="csY8" fmla="*/ 44451 h 3302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30206" h="330206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285756" y="0"/>
                  </a:lnTo>
                  <a:cubicBezTo>
                    <a:pt x="310305" y="0"/>
                    <a:pt x="330207" y="19901"/>
                    <a:pt x="330207" y="44451"/>
                  </a:cubicBezTo>
                  <a:lnTo>
                    <a:pt x="330207" y="285756"/>
                  </a:lnTo>
                  <a:cubicBezTo>
                    <a:pt x="330207" y="310305"/>
                    <a:pt x="310305" y="330207"/>
                    <a:pt x="285756" y="330207"/>
                  </a:cubicBezTo>
                  <a:lnTo>
                    <a:pt x="44451" y="330207"/>
                  </a:lnTo>
                  <a:cubicBezTo>
                    <a:pt x="19901" y="330207"/>
                    <a:pt x="0" y="310305"/>
                    <a:pt x="0" y="285756"/>
                  </a:cubicBezTo>
                  <a:lnTo>
                    <a:pt x="0" y="44451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F5F5F5"/>
                </a:gs>
                <a:gs pos="100000">
                  <a:srgbClr val="EBEBEB"/>
                </a:gs>
              </a:gsLst>
              <a:lin ang="4972483" scaled="1"/>
            </a:gradFill>
            <a:ln w="6251" cap="flat">
              <a:noFill/>
              <a:prstDash val="solid"/>
              <a:miter/>
            </a:ln>
          </p:spPr>
          <p:txBody>
            <a:bodyPr/>
            <a:lstStyle/>
            <a:p>
              <a:endParaRPr lang="en-US" sz="25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3" name="Freeform 4682">
              <a:extLst>
                <a:ext uri="{FF2B5EF4-FFF2-40B4-BE49-F238E27FC236}">
                  <a16:creationId xmlns:a16="http://schemas.microsoft.com/office/drawing/2014/main" id="{27CAD004-9955-C15A-CEA3-59BC558BF73B}"/>
                </a:ext>
              </a:extLst>
            </p:cNvPr>
            <p:cNvSpPr/>
            <p:nvPr/>
          </p:nvSpPr>
          <p:spPr>
            <a:xfrm>
              <a:off x="9969082" y="3572127"/>
              <a:ext cx="396247" cy="396247"/>
            </a:xfrm>
            <a:custGeom>
              <a:avLst/>
              <a:gdLst>
                <a:gd name="csX0" fmla="*/ 0 w 330206"/>
                <a:gd name="csY0" fmla="*/ 44451 h 330206"/>
                <a:gd name="csX1" fmla="*/ 44451 w 330206"/>
                <a:gd name="csY1" fmla="*/ 0 h 330206"/>
                <a:gd name="csX2" fmla="*/ 285756 w 330206"/>
                <a:gd name="csY2" fmla="*/ 0 h 330206"/>
                <a:gd name="csX3" fmla="*/ 330207 w 330206"/>
                <a:gd name="csY3" fmla="*/ 44451 h 330206"/>
                <a:gd name="csX4" fmla="*/ 330207 w 330206"/>
                <a:gd name="csY4" fmla="*/ 285756 h 330206"/>
                <a:gd name="csX5" fmla="*/ 285756 w 330206"/>
                <a:gd name="csY5" fmla="*/ 330207 h 330206"/>
                <a:gd name="csX6" fmla="*/ 44451 w 330206"/>
                <a:gd name="csY6" fmla="*/ 330207 h 330206"/>
                <a:gd name="csX7" fmla="*/ 0 w 330206"/>
                <a:gd name="csY7" fmla="*/ 285756 h 330206"/>
                <a:gd name="csX8" fmla="*/ 0 w 330206"/>
                <a:gd name="csY8" fmla="*/ 44451 h 3302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30206" h="330206">
                  <a:moveTo>
                    <a:pt x="0" y="44451"/>
                  </a:moveTo>
                  <a:cubicBezTo>
                    <a:pt x="0" y="19901"/>
                    <a:pt x="19901" y="0"/>
                    <a:pt x="44451" y="0"/>
                  </a:cubicBezTo>
                  <a:lnTo>
                    <a:pt x="285756" y="0"/>
                  </a:lnTo>
                  <a:cubicBezTo>
                    <a:pt x="310305" y="0"/>
                    <a:pt x="330207" y="19901"/>
                    <a:pt x="330207" y="44451"/>
                  </a:cubicBezTo>
                  <a:lnTo>
                    <a:pt x="330207" y="285756"/>
                  </a:lnTo>
                  <a:cubicBezTo>
                    <a:pt x="330207" y="310305"/>
                    <a:pt x="310305" y="330207"/>
                    <a:pt x="285756" y="330207"/>
                  </a:cubicBezTo>
                  <a:lnTo>
                    <a:pt x="44451" y="330207"/>
                  </a:lnTo>
                  <a:cubicBezTo>
                    <a:pt x="19901" y="330207"/>
                    <a:pt x="0" y="310305"/>
                    <a:pt x="0" y="285756"/>
                  </a:cubicBezTo>
                  <a:lnTo>
                    <a:pt x="0" y="44451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6251" cap="flat">
              <a:noFill/>
              <a:prstDash val="solid"/>
              <a:miter/>
            </a:ln>
          </p:spPr>
          <p:txBody>
            <a:bodyPr/>
            <a:lstStyle/>
            <a:p>
              <a:endParaRPr lang="en-US" sz="25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5" name="Freeform 4684">
              <a:extLst>
                <a:ext uri="{FF2B5EF4-FFF2-40B4-BE49-F238E27FC236}">
                  <a16:creationId xmlns:a16="http://schemas.microsoft.com/office/drawing/2014/main" id="{55ABB176-6580-8ABA-3EED-F609F75DDE24}"/>
                </a:ext>
              </a:extLst>
            </p:cNvPr>
            <p:cNvSpPr/>
            <p:nvPr/>
          </p:nvSpPr>
          <p:spPr>
            <a:xfrm>
              <a:off x="9969082" y="3572127"/>
              <a:ext cx="396247" cy="396247"/>
            </a:xfrm>
            <a:custGeom>
              <a:avLst/>
              <a:gdLst>
                <a:gd name="csX0" fmla="*/ 285756 w 330206"/>
                <a:gd name="csY0" fmla="*/ 6350 h 330206"/>
                <a:gd name="csX1" fmla="*/ 44451 w 330206"/>
                <a:gd name="csY1" fmla="*/ 6350 h 330206"/>
                <a:gd name="csX2" fmla="*/ 6350 w 330206"/>
                <a:gd name="csY2" fmla="*/ 44451 h 330206"/>
                <a:gd name="csX3" fmla="*/ 6350 w 330206"/>
                <a:gd name="csY3" fmla="*/ 285756 h 330206"/>
                <a:gd name="csX4" fmla="*/ 44451 w 330206"/>
                <a:gd name="csY4" fmla="*/ 323856 h 330206"/>
                <a:gd name="csX5" fmla="*/ 285756 w 330206"/>
                <a:gd name="csY5" fmla="*/ 323856 h 330206"/>
                <a:gd name="csX6" fmla="*/ 323856 w 330206"/>
                <a:gd name="csY6" fmla="*/ 285756 h 330206"/>
                <a:gd name="csX7" fmla="*/ 323856 w 330206"/>
                <a:gd name="csY7" fmla="*/ 44451 h 330206"/>
                <a:gd name="csX8" fmla="*/ 285756 w 330206"/>
                <a:gd name="csY8" fmla="*/ 6350 h 330206"/>
                <a:gd name="csX9" fmla="*/ 44451 w 330206"/>
                <a:gd name="csY9" fmla="*/ 0 h 330206"/>
                <a:gd name="csX10" fmla="*/ 0 w 330206"/>
                <a:gd name="csY10" fmla="*/ 44451 h 330206"/>
                <a:gd name="csX11" fmla="*/ 0 w 330206"/>
                <a:gd name="csY11" fmla="*/ 285756 h 330206"/>
                <a:gd name="csX12" fmla="*/ 44451 w 330206"/>
                <a:gd name="csY12" fmla="*/ 330207 h 330206"/>
                <a:gd name="csX13" fmla="*/ 285756 w 330206"/>
                <a:gd name="csY13" fmla="*/ 330207 h 330206"/>
                <a:gd name="csX14" fmla="*/ 330207 w 330206"/>
                <a:gd name="csY14" fmla="*/ 285756 h 330206"/>
                <a:gd name="csX15" fmla="*/ 330207 w 330206"/>
                <a:gd name="csY15" fmla="*/ 44451 h 330206"/>
                <a:gd name="csX16" fmla="*/ 285756 w 330206"/>
                <a:gd name="csY16" fmla="*/ 0 h 330206"/>
                <a:gd name="csX17" fmla="*/ 44451 w 330206"/>
                <a:gd name="csY17" fmla="*/ 0 h 3302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30206" h="330206">
                  <a:moveTo>
                    <a:pt x="285756" y="6350"/>
                  </a:moveTo>
                  <a:lnTo>
                    <a:pt x="44451" y="6350"/>
                  </a:lnTo>
                  <a:cubicBezTo>
                    <a:pt x="23408" y="6350"/>
                    <a:pt x="6350" y="23408"/>
                    <a:pt x="6350" y="44451"/>
                  </a:cubicBezTo>
                  <a:lnTo>
                    <a:pt x="6350" y="285756"/>
                  </a:lnTo>
                  <a:cubicBezTo>
                    <a:pt x="6350" y="306798"/>
                    <a:pt x="23408" y="323856"/>
                    <a:pt x="44451" y="323856"/>
                  </a:cubicBezTo>
                  <a:lnTo>
                    <a:pt x="285756" y="323856"/>
                  </a:lnTo>
                  <a:cubicBezTo>
                    <a:pt x="306798" y="323856"/>
                    <a:pt x="323856" y="306798"/>
                    <a:pt x="323856" y="285756"/>
                  </a:cubicBezTo>
                  <a:lnTo>
                    <a:pt x="323856" y="44451"/>
                  </a:lnTo>
                  <a:cubicBezTo>
                    <a:pt x="323856" y="23408"/>
                    <a:pt x="306798" y="6350"/>
                    <a:pt x="285756" y="6350"/>
                  </a:cubicBezTo>
                  <a:close/>
                  <a:moveTo>
                    <a:pt x="44451" y="0"/>
                  </a:moveTo>
                  <a:cubicBezTo>
                    <a:pt x="19901" y="0"/>
                    <a:pt x="0" y="19901"/>
                    <a:pt x="0" y="44451"/>
                  </a:cubicBezTo>
                  <a:lnTo>
                    <a:pt x="0" y="285756"/>
                  </a:lnTo>
                  <a:cubicBezTo>
                    <a:pt x="0" y="310305"/>
                    <a:pt x="19901" y="330207"/>
                    <a:pt x="44451" y="330207"/>
                  </a:cubicBezTo>
                  <a:lnTo>
                    <a:pt x="285756" y="330207"/>
                  </a:lnTo>
                  <a:cubicBezTo>
                    <a:pt x="310305" y="330207"/>
                    <a:pt x="330207" y="310305"/>
                    <a:pt x="330207" y="285756"/>
                  </a:cubicBezTo>
                  <a:lnTo>
                    <a:pt x="330207" y="44451"/>
                  </a:lnTo>
                  <a:cubicBezTo>
                    <a:pt x="330207" y="19901"/>
                    <a:pt x="310305" y="0"/>
                    <a:pt x="285756" y="0"/>
                  </a:cubicBezTo>
                  <a:lnTo>
                    <a:pt x="44451" y="0"/>
                  </a:lnTo>
                  <a:close/>
                </a:path>
              </a:pathLst>
            </a:custGeom>
            <a:gradFill>
              <a:gsLst>
                <a:gs pos="0">
                  <a:srgbClr val="BBBBBB"/>
                </a:gs>
                <a:gs pos="50000">
                  <a:srgbClr val="A1A1A1"/>
                </a:gs>
                <a:gs pos="100000">
                  <a:srgbClr val="888888"/>
                </a:gs>
              </a:gsLst>
              <a:lin ang="4944351" scaled="1"/>
            </a:gradFill>
            <a:ln w="6251" cap="flat">
              <a:noFill/>
              <a:prstDash val="solid"/>
              <a:miter/>
            </a:ln>
          </p:spPr>
          <p:txBody>
            <a:bodyPr/>
            <a:lstStyle/>
            <a:p>
              <a:endParaRPr lang="en-US" sz="25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6" name="Freeform 4685">
              <a:extLst>
                <a:ext uri="{FF2B5EF4-FFF2-40B4-BE49-F238E27FC236}">
                  <a16:creationId xmlns:a16="http://schemas.microsoft.com/office/drawing/2014/main" id="{E9964B40-A83D-E4B4-637D-0E3CF1873F5C}"/>
                </a:ext>
              </a:extLst>
            </p:cNvPr>
            <p:cNvSpPr/>
            <p:nvPr/>
          </p:nvSpPr>
          <p:spPr>
            <a:xfrm>
              <a:off x="10056592" y="3666405"/>
              <a:ext cx="211178" cy="211160"/>
            </a:xfrm>
            <a:custGeom>
              <a:avLst/>
              <a:gdLst>
                <a:gd name="csX0" fmla="*/ 0 w 175982"/>
                <a:gd name="csY0" fmla="*/ 74287 h 175967"/>
                <a:gd name="csX1" fmla="*/ 8804 w 175982"/>
                <a:gd name="csY1" fmla="*/ 83081 h 175967"/>
                <a:gd name="csX2" fmla="*/ 12319 w 175982"/>
                <a:gd name="csY2" fmla="*/ 82347 h 175967"/>
                <a:gd name="csX3" fmla="*/ 28597 w 175982"/>
                <a:gd name="csY3" fmla="*/ 75228 h 175967"/>
                <a:gd name="csX4" fmla="*/ 28597 w 175982"/>
                <a:gd name="csY4" fmla="*/ 106518 h 175967"/>
                <a:gd name="csX5" fmla="*/ 5279 w 175982"/>
                <a:gd name="csY5" fmla="*/ 116725 h 175967"/>
                <a:gd name="csX6" fmla="*/ 0 w 175982"/>
                <a:gd name="csY6" fmla="*/ 124785 h 175967"/>
                <a:gd name="csX7" fmla="*/ 0 w 175982"/>
                <a:gd name="csY7" fmla="*/ 167170 h 175967"/>
                <a:gd name="csX8" fmla="*/ 8804 w 175982"/>
                <a:gd name="csY8" fmla="*/ 175965 h 175967"/>
                <a:gd name="csX9" fmla="*/ 12319 w 175982"/>
                <a:gd name="csY9" fmla="*/ 175230 h 175967"/>
                <a:gd name="csX10" fmla="*/ 65114 w 175982"/>
                <a:gd name="csY10" fmla="*/ 152133 h 175967"/>
                <a:gd name="csX11" fmla="*/ 70393 w 175982"/>
                <a:gd name="csY11" fmla="*/ 144073 h 175967"/>
                <a:gd name="csX12" fmla="*/ 70393 w 175982"/>
                <a:gd name="csY12" fmla="*/ 131965 h 175967"/>
                <a:gd name="csX13" fmla="*/ 81040 w 175982"/>
                <a:gd name="csY13" fmla="*/ 128357 h 175967"/>
                <a:gd name="csX14" fmla="*/ 105590 w 175982"/>
                <a:gd name="csY14" fmla="*/ 131921 h 175967"/>
                <a:gd name="csX15" fmla="*/ 105590 w 175982"/>
                <a:gd name="csY15" fmla="*/ 144064 h 175967"/>
                <a:gd name="csX16" fmla="*/ 110869 w 175982"/>
                <a:gd name="csY16" fmla="*/ 152133 h 175967"/>
                <a:gd name="csX17" fmla="*/ 163664 w 175982"/>
                <a:gd name="csY17" fmla="*/ 175230 h 175967"/>
                <a:gd name="csX18" fmla="*/ 175248 w 175982"/>
                <a:gd name="csY18" fmla="*/ 170686 h 175967"/>
                <a:gd name="csX19" fmla="*/ 175983 w 175982"/>
                <a:gd name="csY19" fmla="*/ 167170 h 175967"/>
                <a:gd name="csX20" fmla="*/ 175983 w 175982"/>
                <a:gd name="csY20" fmla="*/ 124785 h 175967"/>
                <a:gd name="csX21" fmla="*/ 170703 w 175982"/>
                <a:gd name="csY21" fmla="*/ 116725 h 175967"/>
                <a:gd name="csX22" fmla="*/ 147386 w 175982"/>
                <a:gd name="csY22" fmla="*/ 106518 h 175967"/>
                <a:gd name="csX23" fmla="*/ 147386 w 175982"/>
                <a:gd name="csY23" fmla="*/ 75228 h 175967"/>
                <a:gd name="csX24" fmla="*/ 163664 w 175982"/>
                <a:gd name="csY24" fmla="*/ 82355 h 175967"/>
                <a:gd name="csX25" fmla="*/ 175248 w 175982"/>
                <a:gd name="csY25" fmla="*/ 77811 h 175967"/>
                <a:gd name="csX26" fmla="*/ 175983 w 175982"/>
                <a:gd name="csY26" fmla="*/ 74287 h 175967"/>
                <a:gd name="csX27" fmla="*/ 175983 w 175982"/>
                <a:gd name="csY27" fmla="*/ 31901 h 175967"/>
                <a:gd name="csX28" fmla="*/ 170703 w 175982"/>
                <a:gd name="csY28" fmla="*/ 23841 h 175967"/>
                <a:gd name="csX29" fmla="*/ 117909 w 175982"/>
                <a:gd name="csY29" fmla="*/ 743 h 175967"/>
                <a:gd name="csX30" fmla="*/ 106324 w 175982"/>
                <a:gd name="csY30" fmla="*/ 5288 h 175967"/>
                <a:gd name="csX31" fmla="*/ 105590 w 175982"/>
                <a:gd name="csY31" fmla="*/ 8795 h 175967"/>
                <a:gd name="csX32" fmla="*/ 105590 w 175982"/>
                <a:gd name="csY32" fmla="*/ 24510 h 175967"/>
                <a:gd name="csX33" fmla="*/ 78444 w 175982"/>
                <a:gd name="csY33" fmla="*/ 22530 h 175967"/>
                <a:gd name="csX34" fmla="*/ 70393 w 175982"/>
                <a:gd name="csY34" fmla="*/ 24765 h 175967"/>
                <a:gd name="csX35" fmla="*/ 70393 w 175982"/>
                <a:gd name="csY35" fmla="*/ 8795 h 175967"/>
                <a:gd name="csX36" fmla="*/ 61589 w 175982"/>
                <a:gd name="csY36" fmla="*/ 0 h 175967"/>
                <a:gd name="csX37" fmla="*/ 58074 w 175982"/>
                <a:gd name="csY37" fmla="*/ 735 h 175967"/>
                <a:gd name="csX38" fmla="*/ 5279 w 175982"/>
                <a:gd name="csY38" fmla="*/ 23832 h 175967"/>
                <a:gd name="csX39" fmla="*/ 0 w 175982"/>
                <a:gd name="csY39" fmla="*/ 31892 h 175967"/>
                <a:gd name="csX40" fmla="*/ 0 w 175982"/>
                <a:gd name="csY40" fmla="*/ 74278 h 175967"/>
                <a:gd name="csX41" fmla="*/ 134187 w 175982"/>
                <a:gd name="csY41" fmla="*/ 69456 h 175967"/>
                <a:gd name="csX42" fmla="*/ 110869 w 175982"/>
                <a:gd name="csY42" fmla="*/ 59249 h 175967"/>
                <a:gd name="csX43" fmla="*/ 105590 w 175982"/>
                <a:gd name="csY43" fmla="*/ 51189 h 175967"/>
                <a:gd name="csX44" fmla="*/ 105590 w 175982"/>
                <a:gd name="csY44" fmla="*/ 39037 h 175967"/>
                <a:gd name="csX45" fmla="*/ 81040 w 175982"/>
                <a:gd name="csY45" fmla="*/ 35482 h 175967"/>
                <a:gd name="csX46" fmla="*/ 70393 w 175982"/>
                <a:gd name="csY46" fmla="*/ 39090 h 175967"/>
                <a:gd name="csX47" fmla="*/ 70393 w 175982"/>
                <a:gd name="csY47" fmla="*/ 51189 h 175967"/>
                <a:gd name="csX48" fmla="*/ 65114 w 175982"/>
                <a:gd name="csY48" fmla="*/ 59249 h 175967"/>
                <a:gd name="csX49" fmla="*/ 41796 w 175982"/>
                <a:gd name="csY49" fmla="*/ 69456 h 175967"/>
                <a:gd name="csX50" fmla="*/ 41796 w 175982"/>
                <a:gd name="csY50" fmla="*/ 100746 h 175967"/>
                <a:gd name="csX51" fmla="*/ 58074 w 175982"/>
                <a:gd name="csY51" fmla="*/ 93618 h 175967"/>
                <a:gd name="csX52" fmla="*/ 69659 w 175982"/>
                <a:gd name="csY52" fmla="*/ 98163 h 175967"/>
                <a:gd name="csX53" fmla="*/ 70393 w 175982"/>
                <a:gd name="csY53" fmla="*/ 101687 h 175967"/>
                <a:gd name="csX54" fmla="*/ 70393 w 175982"/>
                <a:gd name="csY54" fmla="*/ 117658 h 175967"/>
                <a:gd name="csX55" fmla="*/ 78444 w 175982"/>
                <a:gd name="csY55" fmla="*/ 115423 h 175967"/>
                <a:gd name="csX56" fmla="*/ 105590 w 175982"/>
                <a:gd name="csY56" fmla="*/ 117402 h 175967"/>
                <a:gd name="csX57" fmla="*/ 105590 w 175982"/>
                <a:gd name="csY57" fmla="*/ 101687 h 175967"/>
                <a:gd name="csX58" fmla="*/ 114393 w 175982"/>
                <a:gd name="csY58" fmla="*/ 92893 h 175967"/>
                <a:gd name="csX59" fmla="*/ 117909 w 175982"/>
                <a:gd name="csY59" fmla="*/ 93627 h 175967"/>
                <a:gd name="csX60" fmla="*/ 134187 w 175982"/>
                <a:gd name="csY60" fmla="*/ 100746 h 175967"/>
                <a:gd name="csX61" fmla="*/ 134187 w 175982"/>
                <a:gd name="csY61" fmla="*/ 69456 h 175967"/>
                <a:gd name="csX62" fmla="*/ 162784 w 175982"/>
                <a:gd name="csY62" fmla="*/ 34787 h 175967"/>
                <a:gd name="csX63" fmla="*/ 162784 w 175982"/>
                <a:gd name="csY63" fmla="*/ 67564 h 175967"/>
                <a:gd name="csX64" fmla="*/ 118788 w 175982"/>
                <a:gd name="csY64" fmla="*/ 48312 h 175967"/>
                <a:gd name="csX65" fmla="*/ 118788 w 175982"/>
                <a:gd name="csY65" fmla="*/ 15535 h 175967"/>
                <a:gd name="csX66" fmla="*/ 162784 w 175982"/>
                <a:gd name="csY66" fmla="*/ 34778 h 175967"/>
                <a:gd name="csX67" fmla="*/ 162784 w 175982"/>
                <a:gd name="csY67" fmla="*/ 127662 h 175967"/>
                <a:gd name="csX68" fmla="*/ 162784 w 175982"/>
                <a:gd name="csY68" fmla="*/ 160439 h 175967"/>
                <a:gd name="csX69" fmla="*/ 118788 w 175982"/>
                <a:gd name="csY69" fmla="*/ 141195 h 175967"/>
                <a:gd name="csX70" fmla="*/ 118788 w 175982"/>
                <a:gd name="csY70" fmla="*/ 108401 h 175967"/>
                <a:gd name="csX71" fmla="*/ 162784 w 175982"/>
                <a:gd name="csY71" fmla="*/ 127653 h 17596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</a:cxnLst>
              <a:rect l="l" t="t" r="r" b="b"/>
              <a:pathLst>
                <a:path w="175982" h="175967">
                  <a:moveTo>
                    <a:pt x="0" y="74287"/>
                  </a:moveTo>
                  <a:cubicBezTo>
                    <a:pt x="3" y="79146"/>
                    <a:pt x="3944" y="83084"/>
                    <a:pt x="8804" y="83081"/>
                  </a:cubicBezTo>
                  <a:cubicBezTo>
                    <a:pt x="10013" y="83081"/>
                    <a:pt x="11210" y="82831"/>
                    <a:pt x="12319" y="82347"/>
                  </a:cubicBezTo>
                  <a:lnTo>
                    <a:pt x="28597" y="75228"/>
                  </a:lnTo>
                  <a:lnTo>
                    <a:pt x="28597" y="106518"/>
                  </a:lnTo>
                  <a:lnTo>
                    <a:pt x="5279" y="116725"/>
                  </a:lnTo>
                  <a:cubicBezTo>
                    <a:pt x="2074" y="118124"/>
                    <a:pt x="2" y="121288"/>
                    <a:pt x="0" y="124785"/>
                  </a:cubicBezTo>
                  <a:lnTo>
                    <a:pt x="0" y="167170"/>
                  </a:lnTo>
                  <a:cubicBezTo>
                    <a:pt x="3" y="172030"/>
                    <a:pt x="3944" y="175968"/>
                    <a:pt x="8804" y="175965"/>
                  </a:cubicBezTo>
                  <a:cubicBezTo>
                    <a:pt x="10013" y="175964"/>
                    <a:pt x="11210" y="175714"/>
                    <a:pt x="12319" y="175230"/>
                  </a:cubicBezTo>
                  <a:lnTo>
                    <a:pt x="65114" y="152133"/>
                  </a:lnTo>
                  <a:cubicBezTo>
                    <a:pt x="68319" y="150734"/>
                    <a:pt x="70391" y="147570"/>
                    <a:pt x="70393" y="144073"/>
                  </a:cubicBezTo>
                  <a:lnTo>
                    <a:pt x="70393" y="131965"/>
                  </a:lnTo>
                  <a:cubicBezTo>
                    <a:pt x="73774" y="130315"/>
                    <a:pt x="77352" y="129102"/>
                    <a:pt x="81040" y="128357"/>
                  </a:cubicBezTo>
                  <a:cubicBezTo>
                    <a:pt x="87930" y="126985"/>
                    <a:pt x="96729" y="126976"/>
                    <a:pt x="105590" y="131921"/>
                  </a:cubicBezTo>
                  <a:lnTo>
                    <a:pt x="105590" y="144064"/>
                  </a:lnTo>
                  <a:cubicBezTo>
                    <a:pt x="105588" y="147564"/>
                    <a:pt x="107661" y="150733"/>
                    <a:pt x="110869" y="152133"/>
                  </a:cubicBezTo>
                  <a:lnTo>
                    <a:pt x="163664" y="175230"/>
                  </a:lnTo>
                  <a:cubicBezTo>
                    <a:pt x="168118" y="177174"/>
                    <a:pt x="173304" y="175140"/>
                    <a:pt x="175248" y="170686"/>
                  </a:cubicBezTo>
                  <a:cubicBezTo>
                    <a:pt x="175732" y="169577"/>
                    <a:pt x="175982" y="168380"/>
                    <a:pt x="175983" y="167170"/>
                  </a:cubicBezTo>
                  <a:lnTo>
                    <a:pt x="175983" y="124785"/>
                  </a:lnTo>
                  <a:cubicBezTo>
                    <a:pt x="175981" y="121288"/>
                    <a:pt x="173909" y="118124"/>
                    <a:pt x="170703" y="116725"/>
                  </a:cubicBezTo>
                  <a:lnTo>
                    <a:pt x="147386" y="106518"/>
                  </a:lnTo>
                  <a:lnTo>
                    <a:pt x="147386" y="75228"/>
                  </a:lnTo>
                  <a:lnTo>
                    <a:pt x="163664" y="82355"/>
                  </a:lnTo>
                  <a:cubicBezTo>
                    <a:pt x="168118" y="84299"/>
                    <a:pt x="173304" y="82265"/>
                    <a:pt x="175248" y="77811"/>
                  </a:cubicBezTo>
                  <a:cubicBezTo>
                    <a:pt x="175733" y="76699"/>
                    <a:pt x="175984" y="75499"/>
                    <a:pt x="175983" y="74287"/>
                  </a:cubicBezTo>
                  <a:lnTo>
                    <a:pt x="175983" y="31901"/>
                  </a:lnTo>
                  <a:cubicBezTo>
                    <a:pt x="175981" y="28404"/>
                    <a:pt x="173909" y="25240"/>
                    <a:pt x="170703" y="23841"/>
                  </a:cubicBezTo>
                  <a:lnTo>
                    <a:pt x="117909" y="743"/>
                  </a:lnTo>
                  <a:cubicBezTo>
                    <a:pt x="113455" y="-1200"/>
                    <a:pt x="108268" y="834"/>
                    <a:pt x="106324" y="5288"/>
                  </a:cubicBezTo>
                  <a:cubicBezTo>
                    <a:pt x="105842" y="6394"/>
                    <a:pt x="105592" y="7588"/>
                    <a:pt x="105590" y="8795"/>
                  </a:cubicBezTo>
                  <a:lnTo>
                    <a:pt x="105590" y="24510"/>
                  </a:lnTo>
                  <a:cubicBezTo>
                    <a:pt x="95515" y="20709"/>
                    <a:pt x="85888" y="21043"/>
                    <a:pt x="78444" y="22530"/>
                  </a:cubicBezTo>
                  <a:cubicBezTo>
                    <a:pt x="75391" y="23146"/>
                    <a:pt x="72672" y="23956"/>
                    <a:pt x="70393" y="24765"/>
                  </a:cubicBezTo>
                  <a:lnTo>
                    <a:pt x="70393" y="8795"/>
                  </a:lnTo>
                  <a:cubicBezTo>
                    <a:pt x="70391" y="3935"/>
                    <a:pt x="66449" y="-2"/>
                    <a:pt x="61589" y="0"/>
                  </a:cubicBezTo>
                  <a:cubicBezTo>
                    <a:pt x="60380" y="1"/>
                    <a:pt x="59183" y="251"/>
                    <a:pt x="58074" y="735"/>
                  </a:cubicBezTo>
                  <a:lnTo>
                    <a:pt x="5279" y="23832"/>
                  </a:lnTo>
                  <a:cubicBezTo>
                    <a:pt x="2074" y="25231"/>
                    <a:pt x="2" y="28395"/>
                    <a:pt x="0" y="31892"/>
                  </a:cubicBezTo>
                  <a:lnTo>
                    <a:pt x="0" y="74278"/>
                  </a:lnTo>
                  <a:close/>
                  <a:moveTo>
                    <a:pt x="134187" y="69456"/>
                  </a:moveTo>
                  <a:lnTo>
                    <a:pt x="110869" y="59249"/>
                  </a:lnTo>
                  <a:cubicBezTo>
                    <a:pt x="107664" y="57850"/>
                    <a:pt x="105592" y="54686"/>
                    <a:pt x="105590" y="51189"/>
                  </a:cubicBezTo>
                  <a:lnTo>
                    <a:pt x="105590" y="39037"/>
                  </a:lnTo>
                  <a:cubicBezTo>
                    <a:pt x="96729" y="34101"/>
                    <a:pt x="87930" y="34110"/>
                    <a:pt x="81040" y="35482"/>
                  </a:cubicBezTo>
                  <a:cubicBezTo>
                    <a:pt x="77352" y="36227"/>
                    <a:pt x="73774" y="37440"/>
                    <a:pt x="70393" y="39090"/>
                  </a:cubicBezTo>
                  <a:lnTo>
                    <a:pt x="70393" y="51189"/>
                  </a:lnTo>
                  <a:cubicBezTo>
                    <a:pt x="70391" y="54686"/>
                    <a:pt x="68319" y="57850"/>
                    <a:pt x="65114" y="59249"/>
                  </a:cubicBezTo>
                  <a:lnTo>
                    <a:pt x="41796" y="69456"/>
                  </a:lnTo>
                  <a:lnTo>
                    <a:pt x="41796" y="100746"/>
                  </a:lnTo>
                  <a:lnTo>
                    <a:pt x="58074" y="93618"/>
                  </a:lnTo>
                  <a:cubicBezTo>
                    <a:pt x="62528" y="91675"/>
                    <a:pt x="67715" y="93709"/>
                    <a:pt x="69659" y="98163"/>
                  </a:cubicBezTo>
                  <a:cubicBezTo>
                    <a:pt x="70144" y="99275"/>
                    <a:pt x="70394" y="100474"/>
                    <a:pt x="70393" y="101687"/>
                  </a:cubicBezTo>
                  <a:lnTo>
                    <a:pt x="70393" y="117658"/>
                  </a:lnTo>
                  <a:cubicBezTo>
                    <a:pt x="72672" y="116839"/>
                    <a:pt x="75391" y="116030"/>
                    <a:pt x="78444" y="115423"/>
                  </a:cubicBezTo>
                  <a:cubicBezTo>
                    <a:pt x="85888" y="113927"/>
                    <a:pt x="95515" y="113601"/>
                    <a:pt x="105590" y="117402"/>
                  </a:cubicBezTo>
                  <a:lnTo>
                    <a:pt x="105590" y="101687"/>
                  </a:lnTo>
                  <a:cubicBezTo>
                    <a:pt x="105592" y="96828"/>
                    <a:pt x="109534" y="92890"/>
                    <a:pt x="114393" y="92893"/>
                  </a:cubicBezTo>
                  <a:cubicBezTo>
                    <a:pt x="115603" y="92893"/>
                    <a:pt x="116800" y="93143"/>
                    <a:pt x="117909" y="93627"/>
                  </a:cubicBezTo>
                  <a:lnTo>
                    <a:pt x="134187" y="100746"/>
                  </a:lnTo>
                  <a:lnTo>
                    <a:pt x="134187" y="69456"/>
                  </a:lnTo>
                  <a:close/>
                  <a:moveTo>
                    <a:pt x="162784" y="34787"/>
                  </a:moveTo>
                  <a:lnTo>
                    <a:pt x="162784" y="67564"/>
                  </a:lnTo>
                  <a:lnTo>
                    <a:pt x="118788" y="48312"/>
                  </a:lnTo>
                  <a:lnTo>
                    <a:pt x="118788" y="15535"/>
                  </a:lnTo>
                  <a:lnTo>
                    <a:pt x="162784" y="34778"/>
                  </a:lnTo>
                  <a:close/>
                  <a:moveTo>
                    <a:pt x="162784" y="127662"/>
                  </a:moveTo>
                  <a:lnTo>
                    <a:pt x="162784" y="160439"/>
                  </a:lnTo>
                  <a:lnTo>
                    <a:pt x="118788" y="141195"/>
                  </a:lnTo>
                  <a:lnTo>
                    <a:pt x="118788" y="108401"/>
                  </a:lnTo>
                  <a:lnTo>
                    <a:pt x="162784" y="127653"/>
                  </a:lnTo>
                  <a:close/>
                </a:path>
              </a:pathLst>
            </a:custGeom>
            <a:gradFill>
              <a:gsLst>
                <a:gs pos="0">
                  <a:srgbClr val="E03F8F"/>
                </a:gs>
                <a:gs pos="50000">
                  <a:srgbClr val="CE2E85"/>
                </a:gs>
                <a:gs pos="100000">
                  <a:srgbClr val="BD1E7B"/>
                </a:gs>
              </a:gsLst>
              <a:lin ang="2700000" scaled="1"/>
            </a:gradFill>
            <a:ln w="8731" cap="flat">
              <a:noFill/>
              <a:prstDash val="solid"/>
              <a:miter/>
            </a:ln>
          </p:spPr>
          <p:txBody>
            <a:bodyPr/>
            <a:lstStyle/>
            <a:p>
              <a:endParaRPr lang="en-US" sz="259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8" name="Freeform 4687">
              <a:extLst>
                <a:ext uri="{FF2B5EF4-FFF2-40B4-BE49-F238E27FC236}">
                  <a16:creationId xmlns:a16="http://schemas.microsoft.com/office/drawing/2014/main" id="{A816CEA6-8C40-4FDD-2E52-AEE324A7A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0875" y="3578602"/>
              <a:ext cx="539947" cy="384048"/>
            </a:xfrm>
            <a:custGeom>
              <a:avLst/>
              <a:gdLst>
                <a:gd name="csX0" fmla="*/ 307327 w 450851"/>
                <a:gd name="csY0" fmla="*/ 222406 h 320676"/>
                <a:gd name="csX1" fmla="*/ 307327 w 450851"/>
                <a:gd name="csY1" fmla="*/ 295592 h 320676"/>
                <a:gd name="csX2" fmla="*/ 420613 w 450851"/>
                <a:gd name="csY2" fmla="*/ 295592 h 320676"/>
                <a:gd name="csX3" fmla="*/ 420613 w 450851"/>
                <a:gd name="csY3" fmla="*/ 222406 h 320676"/>
                <a:gd name="csX4" fmla="*/ 168783 w 450851"/>
                <a:gd name="csY4" fmla="*/ 222406 h 320676"/>
                <a:gd name="csX5" fmla="*/ 168783 w 450851"/>
                <a:gd name="csY5" fmla="*/ 295592 h 320676"/>
                <a:gd name="csX6" fmla="*/ 282069 w 450851"/>
                <a:gd name="csY6" fmla="*/ 295592 h 320676"/>
                <a:gd name="csX7" fmla="*/ 282069 w 450851"/>
                <a:gd name="csY7" fmla="*/ 222406 h 320676"/>
                <a:gd name="csX8" fmla="*/ 30238 w 450851"/>
                <a:gd name="csY8" fmla="*/ 222406 h 320676"/>
                <a:gd name="csX9" fmla="*/ 30238 w 450851"/>
                <a:gd name="csY9" fmla="*/ 295592 h 320676"/>
                <a:gd name="csX10" fmla="*/ 143524 w 450851"/>
                <a:gd name="csY10" fmla="*/ 295592 h 320676"/>
                <a:gd name="csX11" fmla="*/ 143524 w 450851"/>
                <a:gd name="csY11" fmla="*/ 222406 h 320676"/>
                <a:gd name="csX12" fmla="*/ 307327 w 450851"/>
                <a:gd name="csY12" fmla="*/ 123746 h 320676"/>
                <a:gd name="csX13" fmla="*/ 307327 w 450851"/>
                <a:gd name="csY13" fmla="*/ 196932 h 320676"/>
                <a:gd name="csX14" fmla="*/ 420613 w 450851"/>
                <a:gd name="csY14" fmla="*/ 196932 h 320676"/>
                <a:gd name="csX15" fmla="*/ 420613 w 450851"/>
                <a:gd name="csY15" fmla="*/ 123746 h 320676"/>
                <a:gd name="csX16" fmla="*/ 168783 w 450851"/>
                <a:gd name="csY16" fmla="*/ 123746 h 320676"/>
                <a:gd name="csX17" fmla="*/ 168783 w 450851"/>
                <a:gd name="csY17" fmla="*/ 196932 h 320676"/>
                <a:gd name="csX18" fmla="*/ 282069 w 450851"/>
                <a:gd name="csY18" fmla="*/ 196932 h 320676"/>
                <a:gd name="csX19" fmla="*/ 282069 w 450851"/>
                <a:gd name="csY19" fmla="*/ 123746 h 320676"/>
                <a:gd name="csX20" fmla="*/ 30238 w 450851"/>
                <a:gd name="csY20" fmla="*/ 123746 h 320676"/>
                <a:gd name="csX21" fmla="*/ 30238 w 450851"/>
                <a:gd name="csY21" fmla="*/ 196932 h 320676"/>
                <a:gd name="csX22" fmla="*/ 143524 w 450851"/>
                <a:gd name="csY22" fmla="*/ 196932 h 320676"/>
                <a:gd name="csX23" fmla="*/ 143524 w 450851"/>
                <a:gd name="csY23" fmla="*/ 123746 h 320676"/>
                <a:gd name="csX24" fmla="*/ 307327 w 450851"/>
                <a:gd name="csY24" fmla="*/ 25085 h 320676"/>
                <a:gd name="csX25" fmla="*/ 307327 w 450851"/>
                <a:gd name="csY25" fmla="*/ 98271 h 320676"/>
                <a:gd name="csX26" fmla="*/ 420613 w 450851"/>
                <a:gd name="csY26" fmla="*/ 98271 h 320676"/>
                <a:gd name="csX27" fmla="*/ 420613 w 450851"/>
                <a:gd name="csY27" fmla="*/ 25085 h 320676"/>
                <a:gd name="csX28" fmla="*/ 168783 w 450851"/>
                <a:gd name="csY28" fmla="*/ 25085 h 320676"/>
                <a:gd name="csX29" fmla="*/ 168783 w 450851"/>
                <a:gd name="csY29" fmla="*/ 98271 h 320676"/>
                <a:gd name="csX30" fmla="*/ 282069 w 450851"/>
                <a:gd name="csY30" fmla="*/ 98271 h 320676"/>
                <a:gd name="csX31" fmla="*/ 282069 w 450851"/>
                <a:gd name="csY31" fmla="*/ 25085 h 320676"/>
                <a:gd name="csX32" fmla="*/ 30238 w 450851"/>
                <a:gd name="csY32" fmla="*/ 25085 h 320676"/>
                <a:gd name="csX33" fmla="*/ 30238 w 450851"/>
                <a:gd name="csY33" fmla="*/ 98271 h 320676"/>
                <a:gd name="csX34" fmla="*/ 143524 w 450851"/>
                <a:gd name="csY34" fmla="*/ 98271 h 320676"/>
                <a:gd name="csX35" fmla="*/ 143524 w 450851"/>
                <a:gd name="csY35" fmla="*/ 25085 h 320676"/>
                <a:gd name="csX36" fmla="*/ 0 w 450851"/>
                <a:gd name="csY36" fmla="*/ 0 h 320676"/>
                <a:gd name="csX37" fmla="*/ 450851 w 450851"/>
                <a:gd name="csY37" fmla="*/ 0 h 320676"/>
                <a:gd name="csX38" fmla="*/ 450851 w 450851"/>
                <a:gd name="csY38" fmla="*/ 320676 h 320676"/>
                <a:gd name="csX39" fmla="*/ 0 w 450851"/>
                <a:gd name="csY39" fmla="*/ 320676 h 3206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450851" h="320676">
                  <a:moveTo>
                    <a:pt x="307327" y="222406"/>
                  </a:moveTo>
                  <a:lnTo>
                    <a:pt x="307327" y="295592"/>
                  </a:lnTo>
                  <a:lnTo>
                    <a:pt x="420613" y="295592"/>
                  </a:lnTo>
                  <a:lnTo>
                    <a:pt x="420613" y="222406"/>
                  </a:lnTo>
                  <a:close/>
                  <a:moveTo>
                    <a:pt x="168783" y="222406"/>
                  </a:moveTo>
                  <a:lnTo>
                    <a:pt x="168783" y="295592"/>
                  </a:lnTo>
                  <a:lnTo>
                    <a:pt x="282069" y="295592"/>
                  </a:lnTo>
                  <a:lnTo>
                    <a:pt x="282069" y="222406"/>
                  </a:lnTo>
                  <a:close/>
                  <a:moveTo>
                    <a:pt x="30238" y="222406"/>
                  </a:moveTo>
                  <a:lnTo>
                    <a:pt x="30238" y="295592"/>
                  </a:lnTo>
                  <a:lnTo>
                    <a:pt x="143524" y="295592"/>
                  </a:lnTo>
                  <a:lnTo>
                    <a:pt x="143524" y="222406"/>
                  </a:lnTo>
                  <a:close/>
                  <a:moveTo>
                    <a:pt x="307327" y="123746"/>
                  </a:moveTo>
                  <a:lnTo>
                    <a:pt x="307327" y="196932"/>
                  </a:lnTo>
                  <a:lnTo>
                    <a:pt x="420613" y="196932"/>
                  </a:lnTo>
                  <a:lnTo>
                    <a:pt x="420613" y="123746"/>
                  </a:lnTo>
                  <a:close/>
                  <a:moveTo>
                    <a:pt x="168783" y="123746"/>
                  </a:moveTo>
                  <a:lnTo>
                    <a:pt x="168783" y="196932"/>
                  </a:lnTo>
                  <a:lnTo>
                    <a:pt x="282069" y="196932"/>
                  </a:lnTo>
                  <a:lnTo>
                    <a:pt x="282069" y="123746"/>
                  </a:lnTo>
                  <a:close/>
                  <a:moveTo>
                    <a:pt x="30238" y="123746"/>
                  </a:moveTo>
                  <a:lnTo>
                    <a:pt x="30238" y="196932"/>
                  </a:lnTo>
                  <a:lnTo>
                    <a:pt x="143524" y="196932"/>
                  </a:lnTo>
                  <a:lnTo>
                    <a:pt x="143524" y="123746"/>
                  </a:lnTo>
                  <a:close/>
                  <a:moveTo>
                    <a:pt x="307327" y="25085"/>
                  </a:moveTo>
                  <a:lnTo>
                    <a:pt x="307327" y="98271"/>
                  </a:lnTo>
                  <a:lnTo>
                    <a:pt x="420613" y="98271"/>
                  </a:lnTo>
                  <a:lnTo>
                    <a:pt x="420613" y="25085"/>
                  </a:lnTo>
                  <a:close/>
                  <a:moveTo>
                    <a:pt x="168783" y="25085"/>
                  </a:moveTo>
                  <a:lnTo>
                    <a:pt x="168783" y="98271"/>
                  </a:lnTo>
                  <a:lnTo>
                    <a:pt x="282069" y="98271"/>
                  </a:lnTo>
                  <a:lnTo>
                    <a:pt x="282069" y="25085"/>
                  </a:lnTo>
                  <a:close/>
                  <a:moveTo>
                    <a:pt x="30238" y="25085"/>
                  </a:moveTo>
                  <a:lnTo>
                    <a:pt x="30238" y="98271"/>
                  </a:lnTo>
                  <a:lnTo>
                    <a:pt x="143524" y="98271"/>
                  </a:lnTo>
                  <a:lnTo>
                    <a:pt x="143524" y="25085"/>
                  </a:lnTo>
                  <a:close/>
                  <a:moveTo>
                    <a:pt x="0" y="0"/>
                  </a:moveTo>
                  <a:lnTo>
                    <a:pt x="450851" y="0"/>
                  </a:lnTo>
                  <a:lnTo>
                    <a:pt x="450851" y="320676"/>
                  </a:lnTo>
                  <a:lnTo>
                    <a:pt x="0" y="320676"/>
                  </a:lnTo>
                  <a:close/>
                </a:path>
              </a:pathLst>
            </a:custGeom>
            <a:gradFill>
              <a:gsLst>
                <a:gs pos="0">
                  <a:srgbClr val="CB935D"/>
                </a:gs>
                <a:gs pos="80000">
                  <a:srgbClr val="85603D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97280">
                <a:buClr>
                  <a:srgbClr val="000000"/>
                </a:buClr>
                <a:defRPr/>
              </a:pPr>
              <a:endParaRPr lang="en-US" sz="672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NVIDIA Sans" panose="020B0503020203020204" pitchFamily="34" charset="0"/>
              </a:endParaRPr>
            </a:p>
          </p:txBody>
        </p:sp>
        <p:sp>
          <p:nvSpPr>
            <p:cNvPr id="4689" name="Freeform 4688">
              <a:extLst>
                <a:ext uri="{FF2B5EF4-FFF2-40B4-BE49-F238E27FC236}">
                  <a16:creationId xmlns:a16="http://schemas.microsoft.com/office/drawing/2014/main" id="{965BE3CC-0AFB-AEEC-4FF3-1BB07C4F7A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1159" y="3578602"/>
              <a:ext cx="539947" cy="384048"/>
            </a:xfrm>
            <a:custGeom>
              <a:avLst/>
              <a:gdLst>
                <a:gd name="csX0" fmla="*/ 307327 w 450851"/>
                <a:gd name="csY0" fmla="*/ 222406 h 320676"/>
                <a:gd name="csX1" fmla="*/ 307327 w 450851"/>
                <a:gd name="csY1" fmla="*/ 295592 h 320676"/>
                <a:gd name="csX2" fmla="*/ 420613 w 450851"/>
                <a:gd name="csY2" fmla="*/ 295592 h 320676"/>
                <a:gd name="csX3" fmla="*/ 420613 w 450851"/>
                <a:gd name="csY3" fmla="*/ 222406 h 320676"/>
                <a:gd name="csX4" fmla="*/ 168783 w 450851"/>
                <a:gd name="csY4" fmla="*/ 222406 h 320676"/>
                <a:gd name="csX5" fmla="*/ 168783 w 450851"/>
                <a:gd name="csY5" fmla="*/ 295592 h 320676"/>
                <a:gd name="csX6" fmla="*/ 282069 w 450851"/>
                <a:gd name="csY6" fmla="*/ 295592 h 320676"/>
                <a:gd name="csX7" fmla="*/ 282069 w 450851"/>
                <a:gd name="csY7" fmla="*/ 222406 h 320676"/>
                <a:gd name="csX8" fmla="*/ 30238 w 450851"/>
                <a:gd name="csY8" fmla="*/ 222406 h 320676"/>
                <a:gd name="csX9" fmla="*/ 30238 w 450851"/>
                <a:gd name="csY9" fmla="*/ 295592 h 320676"/>
                <a:gd name="csX10" fmla="*/ 143524 w 450851"/>
                <a:gd name="csY10" fmla="*/ 295592 h 320676"/>
                <a:gd name="csX11" fmla="*/ 143524 w 450851"/>
                <a:gd name="csY11" fmla="*/ 222406 h 320676"/>
                <a:gd name="csX12" fmla="*/ 307327 w 450851"/>
                <a:gd name="csY12" fmla="*/ 123746 h 320676"/>
                <a:gd name="csX13" fmla="*/ 307327 w 450851"/>
                <a:gd name="csY13" fmla="*/ 196932 h 320676"/>
                <a:gd name="csX14" fmla="*/ 420613 w 450851"/>
                <a:gd name="csY14" fmla="*/ 196932 h 320676"/>
                <a:gd name="csX15" fmla="*/ 420613 w 450851"/>
                <a:gd name="csY15" fmla="*/ 123746 h 320676"/>
                <a:gd name="csX16" fmla="*/ 168783 w 450851"/>
                <a:gd name="csY16" fmla="*/ 123746 h 320676"/>
                <a:gd name="csX17" fmla="*/ 168783 w 450851"/>
                <a:gd name="csY17" fmla="*/ 196932 h 320676"/>
                <a:gd name="csX18" fmla="*/ 282069 w 450851"/>
                <a:gd name="csY18" fmla="*/ 196932 h 320676"/>
                <a:gd name="csX19" fmla="*/ 282069 w 450851"/>
                <a:gd name="csY19" fmla="*/ 123746 h 320676"/>
                <a:gd name="csX20" fmla="*/ 30238 w 450851"/>
                <a:gd name="csY20" fmla="*/ 123746 h 320676"/>
                <a:gd name="csX21" fmla="*/ 30238 w 450851"/>
                <a:gd name="csY21" fmla="*/ 196932 h 320676"/>
                <a:gd name="csX22" fmla="*/ 143524 w 450851"/>
                <a:gd name="csY22" fmla="*/ 196932 h 320676"/>
                <a:gd name="csX23" fmla="*/ 143524 w 450851"/>
                <a:gd name="csY23" fmla="*/ 123746 h 320676"/>
                <a:gd name="csX24" fmla="*/ 307327 w 450851"/>
                <a:gd name="csY24" fmla="*/ 25085 h 320676"/>
                <a:gd name="csX25" fmla="*/ 307327 w 450851"/>
                <a:gd name="csY25" fmla="*/ 98271 h 320676"/>
                <a:gd name="csX26" fmla="*/ 420613 w 450851"/>
                <a:gd name="csY26" fmla="*/ 98271 h 320676"/>
                <a:gd name="csX27" fmla="*/ 420613 w 450851"/>
                <a:gd name="csY27" fmla="*/ 25085 h 320676"/>
                <a:gd name="csX28" fmla="*/ 168783 w 450851"/>
                <a:gd name="csY28" fmla="*/ 25085 h 320676"/>
                <a:gd name="csX29" fmla="*/ 168783 w 450851"/>
                <a:gd name="csY29" fmla="*/ 98271 h 320676"/>
                <a:gd name="csX30" fmla="*/ 282069 w 450851"/>
                <a:gd name="csY30" fmla="*/ 98271 h 320676"/>
                <a:gd name="csX31" fmla="*/ 282069 w 450851"/>
                <a:gd name="csY31" fmla="*/ 25085 h 320676"/>
                <a:gd name="csX32" fmla="*/ 30238 w 450851"/>
                <a:gd name="csY32" fmla="*/ 25085 h 320676"/>
                <a:gd name="csX33" fmla="*/ 30238 w 450851"/>
                <a:gd name="csY33" fmla="*/ 98271 h 320676"/>
                <a:gd name="csX34" fmla="*/ 143524 w 450851"/>
                <a:gd name="csY34" fmla="*/ 98271 h 320676"/>
                <a:gd name="csX35" fmla="*/ 143524 w 450851"/>
                <a:gd name="csY35" fmla="*/ 25085 h 320676"/>
                <a:gd name="csX36" fmla="*/ 0 w 450851"/>
                <a:gd name="csY36" fmla="*/ 0 h 320676"/>
                <a:gd name="csX37" fmla="*/ 450851 w 450851"/>
                <a:gd name="csY37" fmla="*/ 0 h 320676"/>
                <a:gd name="csX38" fmla="*/ 450851 w 450851"/>
                <a:gd name="csY38" fmla="*/ 320676 h 320676"/>
                <a:gd name="csX39" fmla="*/ 0 w 450851"/>
                <a:gd name="csY39" fmla="*/ 320676 h 3206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450851" h="320676">
                  <a:moveTo>
                    <a:pt x="307327" y="222406"/>
                  </a:moveTo>
                  <a:lnTo>
                    <a:pt x="307327" y="295592"/>
                  </a:lnTo>
                  <a:lnTo>
                    <a:pt x="420613" y="295592"/>
                  </a:lnTo>
                  <a:lnTo>
                    <a:pt x="420613" y="222406"/>
                  </a:lnTo>
                  <a:close/>
                  <a:moveTo>
                    <a:pt x="168783" y="222406"/>
                  </a:moveTo>
                  <a:lnTo>
                    <a:pt x="168783" y="295592"/>
                  </a:lnTo>
                  <a:lnTo>
                    <a:pt x="282069" y="295592"/>
                  </a:lnTo>
                  <a:lnTo>
                    <a:pt x="282069" y="222406"/>
                  </a:lnTo>
                  <a:close/>
                  <a:moveTo>
                    <a:pt x="30238" y="222406"/>
                  </a:moveTo>
                  <a:lnTo>
                    <a:pt x="30238" y="295592"/>
                  </a:lnTo>
                  <a:lnTo>
                    <a:pt x="143524" y="295592"/>
                  </a:lnTo>
                  <a:lnTo>
                    <a:pt x="143524" y="222406"/>
                  </a:lnTo>
                  <a:close/>
                  <a:moveTo>
                    <a:pt x="307327" y="123746"/>
                  </a:moveTo>
                  <a:lnTo>
                    <a:pt x="307327" y="196932"/>
                  </a:lnTo>
                  <a:lnTo>
                    <a:pt x="420613" y="196932"/>
                  </a:lnTo>
                  <a:lnTo>
                    <a:pt x="420613" y="123746"/>
                  </a:lnTo>
                  <a:close/>
                  <a:moveTo>
                    <a:pt x="168783" y="123746"/>
                  </a:moveTo>
                  <a:lnTo>
                    <a:pt x="168783" y="196932"/>
                  </a:lnTo>
                  <a:lnTo>
                    <a:pt x="282069" y="196932"/>
                  </a:lnTo>
                  <a:lnTo>
                    <a:pt x="282069" y="123746"/>
                  </a:lnTo>
                  <a:close/>
                  <a:moveTo>
                    <a:pt x="30238" y="123746"/>
                  </a:moveTo>
                  <a:lnTo>
                    <a:pt x="30238" y="196932"/>
                  </a:lnTo>
                  <a:lnTo>
                    <a:pt x="143524" y="196932"/>
                  </a:lnTo>
                  <a:lnTo>
                    <a:pt x="143524" y="123746"/>
                  </a:lnTo>
                  <a:close/>
                  <a:moveTo>
                    <a:pt x="307327" y="25085"/>
                  </a:moveTo>
                  <a:lnTo>
                    <a:pt x="307327" y="98271"/>
                  </a:lnTo>
                  <a:lnTo>
                    <a:pt x="420613" y="98271"/>
                  </a:lnTo>
                  <a:lnTo>
                    <a:pt x="420613" y="25085"/>
                  </a:lnTo>
                  <a:close/>
                  <a:moveTo>
                    <a:pt x="168783" y="25085"/>
                  </a:moveTo>
                  <a:lnTo>
                    <a:pt x="168783" y="98271"/>
                  </a:lnTo>
                  <a:lnTo>
                    <a:pt x="282069" y="98271"/>
                  </a:lnTo>
                  <a:lnTo>
                    <a:pt x="282069" y="25085"/>
                  </a:lnTo>
                  <a:close/>
                  <a:moveTo>
                    <a:pt x="30238" y="25085"/>
                  </a:moveTo>
                  <a:lnTo>
                    <a:pt x="30238" y="98271"/>
                  </a:lnTo>
                  <a:lnTo>
                    <a:pt x="143524" y="98271"/>
                  </a:lnTo>
                  <a:lnTo>
                    <a:pt x="143524" y="25085"/>
                  </a:lnTo>
                  <a:close/>
                  <a:moveTo>
                    <a:pt x="0" y="0"/>
                  </a:moveTo>
                  <a:lnTo>
                    <a:pt x="450851" y="0"/>
                  </a:lnTo>
                  <a:lnTo>
                    <a:pt x="450851" y="320676"/>
                  </a:lnTo>
                  <a:lnTo>
                    <a:pt x="0" y="320676"/>
                  </a:lnTo>
                  <a:close/>
                </a:path>
              </a:pathLst>
            </a:custGeom>
            <a:gradFill>
              <a:gsLst>
                <a:gs pos="79000">
                  <a:srgbClr val="B68A32"/>
                </a:gs>
                <a:gs pos="0">
                  <a:srgbClr val="FBC04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97280">
                <a:buClr>
                  <a:srgbClr val="000000"/>
                </a:buClr>
                <a:defRPr/>
              </a:pPr>
              <a:endParaRPr lang="en-US" sz="672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NVIDIA Sans" panose="020B0503020203020204" pitchFamily="34" charset="0"/>
              </a:endParaRPr>
            </a:p>
          </p:txBody>
        </p:sp>
        <p:sp>
          <p:nvSpPr>
            <p:cNvPr id="4690" name="TextBox 4689">
              <a:extLst>
                <a:ext uri="{FF2B5EF4-FFF2-40B4-BE49-F238E27FC236}">
                  <a16:creationId xmlns:a16="http://schemas.microsoft.com/office/drawing/2014/main" id="{621BC123-618B-CECD-4EA5-DF97705C4902}"/>
                </a:ext>
              </a:extLst>
            </p:cNvPr>
            <p:cNvSpPr txBox="1"/>
            <p:nvPr/>
          </p:nvSpPr>
          <p:spPr>
            <a:xfrm>
              <a:off x="6351469" y="4038465"/>
              <a:ext cx="838759" cy="22085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lnSpc>
                  <a:spcPct val="90000"/>
                </a:lnSpc>
                <a:defRPr/>
              </a:pP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Bronze </a:t>
              </a:r>
              <a:b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Layer</a:t>
              </a:r>
            </a:p>
          </p:txBody>
        </p:sp>
        <p:sp>
          <p:nvSpPr>
            <p:cNvPr id="4691" name="TextBox 4690">
              <a:extLst>
                <a:ext uri="{FF2B5EF4-FFF2-40B4-BE49-F238E27FC236}">
                  <a16:creationId xmlns:a16="http://schemas.microsoft.com/office/drawing/2014/main" id="{E8738238-827B-E13A-0417-18CB31D6EA39}"/>
                </a:ext>
              </a:extLst>
            </p:cNvPr>
            <p:cNvSpPr txBox="1"/>
            <p:nvPr/>
          </p:nvSpPr>
          <p:spPr>
            <a:xfrm>
              <a:off x="7086611" y="4038465"/>
              <a:ext cx="838759" cy="22085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lnSpc>
                  <a:spcPct val="90000"/>
                </a:lnSpc>
                <a:defRPr/>
              </a:pP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Silver </a:t>
              </a:r>
              <a:b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Layer</a:t>
              </a:r>
            </a:p>
          </p:txBody>
        </p:sp>
        <p:sp>
          <p:nvSpPr>
            <p:cNvPr id="4692" name="TextBox 4691">
              <a:extLst>
                <a:ext uri="{FF2B5EF4-FFF2-40B4-BE49-F238E27FC236}">
                  <a16:creationId xmlns:a16="http://schemas.microsoft.com/office/drawing/2014/main" id="{E49313D3-AA55-625E-C459-31F6FE62D92F}"/>
                </a:ext>
              </a:extLst>
            </p:cNvPr>
            <p:cNvSpPr txBox="1"/>
            <p:nvPr/>
          </p:nvSpPr>
          <p:spPr>
            <a:xfrm>
              <a:off x="7821753" y="4038465"/>
              <a:ext cx="838759" cy="22085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2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9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56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20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84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4048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9120" algn="l" defTabSz="109728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16736">
                <a:lnSpc>
                  <a:spcPct val="90000"/>
                </a:lnSpc>
                <a:defRPr/>
              </a:pP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Gold </a:t>
              </a:r>
              <a:b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1080" ker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Layer</a:t>
              </a:r>
            </a:p>
          </p:txBody>
        </p:sp>
        <p:sp>
          <p:nvSpPr>
            <p:cNvPr id="4693" name="Freeform 4692">
              <a:extLst>
                <a:ext uri="{FF2B5EF4-FFF2-40B4-BE49-F238E27FC236}">
                  <a16:creationId xmlns:a16="http://schemas.microsoft.com/office/drawing/2014/main" id="{816DEA08-991C-787B-BA87-C2D6912536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6017" y="3578602"/>
              <a:ext cx="539947" cy="384048"/>
            </a:xfrm>
            <a:custGeom>
              <a:avLst/>
              <a:gdLst>
                <a:gd name="csX0" fmla="*/ 307327 w 450851"/>
                <a:gd name="csY0" fmla="*/ 222406 h 320676"/>
                <a:gd name="csX1" fmla="*/ 307327 w 450851"/>
                <a:gd name="csY1" fmla="*/ 295592 h 320676"/>
                <a:gd name="csX2" fmla="*/ 420613 w 450851"/>
                <a:gd name="csY2" fmla="*/ 295592 h 320676"/>
                <a:gd name="csX3" fmla="*/ 420613 w 450851"/>
                <a:gd name="csY3" fmla="*/ 222406 h 320676"/>
                <a:gd name="csX4" fmla="*/ 168783 w 450851"/>
                <a:gd name="csY4" fmla="*/ 222406 h 320676"/>
                <a:gd name="csX5" fmla="*/ 168783 w 450851"/>
                <a:gd name="csY5" fmla="*/ 295592 h 320676"/>
                <a:gd name="csX6" fmla="*/ 282069 w 450851"/>
                <a:gd name="csY6" fmla="*/ 295592 h 320676"/>
                <a:gd name="csX7" fmla="*/ 282069 w 450851"/>
                <a:gd name="csY7" fmla="*/ 222406 h 320676"/>
                <a:gd name="csX8" fmla="*/ 30238 w 450851"/>
                <a:gd name="csY8" fmla="*/ 222406 h 320676"/>
                <a:gd name="csX9" fmla="*/ 30238 w 450851"/>
                <a:gd name="csY9" fmla="*/ 295592 h 320676"/>
                <a:gd name="csX10" fmla="*/ 143524 w 450851"/>
                <a:gd name="csY10" fmla="*/ 295592 h 320676"/>
                <a:gd name="csX11" fmla="*/ 143524 w 450851"/>
                <a:gd name="csY11" fmla="*/ 222406 h 320676"/>
                <a:gd name="csX12" fmla="*/ 307327 w 450851"/>
                <a:gd name="csY12" fmla="*/ 123746 h 320676"/>
                <a:gd name="csX13" fmla="*/ 307327 w 450851"/>
                <a:gd name="csY13" fmla="*/ 196932 h 320676"/>
                <a:gd name="csX14" fmla="*/ 420613 w 450851"/>
                <a:gd name="csY14" fmla="*/ 196932 h 320676"/>
                <a:gd name="csX15" fmla="*/ 420613 w 450851"/>
                <a:gd name="csY15" fmla="*/ 123746 h 320676"/>
                <a:gd name="csX16" fmla="*/ 168783 w 450851"/>
                <a:gd name="csY16" fmla="*/ 123746 h 320676"/>
                <a:gd name="csX17" fmla="*/ 168783 w 450851"/>
                <a:gd name="csY17" fmla="*/ 196932 h 320676"/>
                <a:gd name="csX18" fmla="*/ 282069 w 450851"/>
                <a:gd name="csY18" fmla="*/ 196932 h 320676"/>
                <a:gd name="csX19" fmla="*/ 282069 w 450851"/>
                <a:gd name="csY19" fmla="*/ 123746 h 320676"/>
                <a:gd name="csX20" fmla="*/ 30238 w 450851"/>
                <a:gd name="csY20" fmla="*/ 123746 h 320676"/>
                <a:gd name="csX21" fmla="*/ 30238 w 450851"/>
                <a:gd name="csY21" fmla="*/ 196932 h 320676"/>
                <a:gd name="csX22" fmla="*/ 143524 w 450851"/>
                <a:gd name="csY22" fmla="*/ 196932 h 320676"/>
                <a:gd name="csX23" fmla="*/ 143524 w 450851"/>
                <a:gd name="csY23" fmla="*/ 123746 h 320676"/>
                <a:gd name="csX24" fmla="*/ 307327 w 450851"/>
                <a:gd name="csY24" fmla="*/ 25085 h 320676"/>
                <a:gd name="csX25" fmla="*/ 307327 w 450851"/>
                <a:gd name="csY25" fmla="*/ 98271 h 320676"/>
                <a:gd name="csX26" fmla="*/ 420613 w 450851"/>
                <a:gd name="csY26" fmla="*/ 98271 h 320676"/>
                <a:gd name="csX27" fmla="*/ 420613 w 450851"/>
                <a:gd name="csY27" fmla="*/ 25085 h 320676"/>
                <a:gd name="csX28" fmla="*/ 168783 w 450851"/>
                <a:gd name="csY28" fmla="*/ 25085 h 320676"/>
                <a:gd name="csX29" fmla="*/ 168783 w 450851"/>
                <a:gd name="csY29" fmla="*/ 98271 h 320676"/>
                <a:gd name="csX30" fmla="*/ 282069 w 450851"/>
                <a:gd name="csY30" fmla="*/ 98271 h 320676"/>
                <a:gd name="csX31" fmla="*/ 282069 w 450851"/>
                <a:gd name="csY31" fmla="*/ 25085 h 320676"/>
                <a:gd name="csX32" fmla="*/ 30238 w 450851"/>
                <a:gd name="csY32" fmla="*/ 25085 h 320676"/>
                <a:gd name="csX33" fmla="*/ 30238 w 450851"/>
                <a:gd name="csY33" fmla="*/ 98271 h 320676"/>
                <a:gd name="csX34" fmla="*/ 143524 w 450851"/>
                <a:gd name="csY34" fmla="*/ 98271 h 320676"/>
                <a:gd name="csX35" fmla="*/ 143524 w 450851"/>
                <a:gd name="csY35" fmla="*/ 25085 h 320676"/>
                <a:gd name="csX36" fmla="*/ 0 w 450851"/>
                <a:gd name="csY36" fmla="*/ 0 h 320676"/>
                <a:gd name="csX37" fmla="*/ 450851 w 450851"/>
                <a:gd name="csY37" fmla="*/ 0 h 320676"/>
                <a:gd name="csX38" fmla="*/ 450851 w 450851"/>
                <a:gd name="csY38" fmla="*/ 320676 h 320676"/>
                <a:gd name="csX39" fmla="*/ 0 w 450851"/>
                <a:gd name="csY39" fmla="*/ 320676 h 3206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450851" h="320676">
                  <a:moveTo>
                    <a:pt x="307327" y="222406"/>
                  </a:moveTo>
                  <a:lnTo>
                    <a:pt x="307327" y="295592"/>
                  </a:lnTo>
                  <a:lnTo>
                    <a:pt x="420613" y="295592"/>
                  </a:lnTo>
                  <a:lnTo>
                    <a:pt x="420613" y="222406"/>
                  </a:lnTo>
                  <a:close/>
                  <a:moveTo>
                    <a:pt x="168783" y="222406"/>
                  </a:moveTo>
                  <a:lnTo>
                    <a:pt x="168783" y="295592"/>
                  </a:lnTo>
                  <a:lnTo>
                    <a:pt x="282069" y="295592"/>
                  </a:lnTo>
                  <a:lnTo>
                    <a:pt x="282069" y="222406"/>
                  </a:lnTo>
                  <a:close/>
                  <a:moveTo>
                    <a:pt x="30238" y="222406"/>
                  </a:moveTo>
                  <a:lnTo>
                    <a:pt x="30238" y="295592"/>
                  </a:lnTo>
                  <a:lnTo>
                    <a:pt x="143524" y="295592"/>
                  </a:lnTo>
                  <a:lnTo>
                    <a:pt x="143524" y="222406"/>
                  </a:lnTo>
                  <a:close/>
                  <a:moveTo>
                    <a:pt x="307327" y="123746"/>
                  </a:moveTo>
                  <a:lnTo>
                    <a:pt x="307327" y="196932"/>
                  </a:lnTo>
                  <a:lnTo>
                    <a:pt x="420613" y="196932"/>
                  </a:lnTo>
                  <a:lnTo>
                    <a:pt x="420613" y="123746"/>
                  </a:lnTo>
                  <a:close/>
                  <a:moveTo>
                    <a:pt x="168783" y="123746"/>
                  </a:moveTo>
                  <a:lnTo>
                    <a:pt x="168783" y="196932"/>
                  </a:lnTo>
                  <a:lnTo>
                    <a:pt x="282069" y="196932"/>
                  </a:lnTo>
                  <a:lnTo>
                    <a:pt x="282069" y="123746"/>
                  </a:lnTo>
                  <a:close/>
                  <a:moveTo>
                    <a:pt x="30238" y="123746"/>
                  </a:moveTo>
                  <a:lnTo>
                    <a:pt x="30238" y="196932"/>
                  </a:lnTo>
                  <a:lnTo>
                    <a:pt x="143524" y="196932"/>
                  </a:lnTo>
                  <a:lnTo>
                    <a:pt x="143524" y="123746"/>
                  </a:lnTo>
                  <a:close/>
                  <a:moveTo>
                    <a:pt x="307327" y="25085"/>
                  </a:moveTo>
                  <a:lnTo>
                    <a:pt x="307327" y="98271"/>
                  </a:lnTo>
                  <a:lnTo>
                    <a:pt x="420613" y="98271"/>
                  </a:lnTo>
                  <a:lnTo>
                    <a:pt x="420613" y="25085"/>
                  </a:lnTo>
                  <a:close/>
                  <a:moveTo>
                    <a:pt x="168783" y="25085"/>
                  </a:moveTo>
                  <a:lnTo>
                    <a:pt x="168783" y="98271"/>
                  </a:lnTo>
                  <a:lnTo>
                    <a:pt x="282069" y="98271"/>
                  </a:lnTo>
                  <a:lnTo>
                    <a:pt x="282069" y="25085"/>
                  </a:lnTo>
                  <a:close/>
                  <a:moveTo>
                    <a:pt x="30238" y="25085"/>
                  </a:moveTo>
                  <a:lnTo>
                    <a:pt x="30238" y="98271"/>
                  </a:lnTo>
                  <a:lnTo>
                    <a:pt x="143524" y="98271"/>
                  </a:lnTo>
                  <a:lnTo>
                    <a:pt x="143524" y="25085"/>
                  </a:lnTo>
                  <a:close/>
                  <a:moveTo>
                    <a:pt x="0" y="0"/>
                  </a:moveTo>
                  <a:lnTo>
                    <a:pt x="450851" y="0"/>
                  </a:lnTo>
                  <a:lnTo>
                    <a:pt x="450851" y="320676"/>
                  </a:lnTo>
                  <a:lnTo>
                    <a:pt x="0" y="32067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80000">
                  <a:srgbClr val="6B6B6B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97280">
                <a:buClr>
                  <a:srgbClr val="000000"/>
                </a:buClr>
              </a:pPr>
              <a:endParaRPr lang="en-US" sz="672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NVIDIA Sans" panose="020B0503020203020204" pitchFamily="34" charset="0"/>
              </a:endParaRPr>
            </a:p>
          </p:txBody>
        </p:sp>
        <p:pic>
          <p:nvPicPr>
            <p:cNvPr id="4694" name="Graphic 4693">
              <a:extLst>
                <a:ext uri="{FF2B5EF4-FFF2-40B4-BE49-F238E27FC236}">
                  <a16:creationId xmlns:a16="http://schemas.microsoft.com/office/drawing/2014/main" id="{ADA8D3FB-F6DC-BFB0-B72C-63E60F41D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005680" y="2342471"/>
              <a:ext cx="603911" cy="603911"/>
            </a:xfrm>
            <a:prstGeom prst="rect">
              <a:avLst/>
            </a:prstGeom>
          </p:spPr>
        </p:pic>
        <p:pic>
          <p:nvPicPr>
            <p:cNvPr id="4696" name="Picture 4695">
              <a:extLst>
                <a:ext uri="{FF2B5EF4-FFF2-40B4-BE49-F238E27FC236}">
                  <a16:creationId xmlns:a16="http://schemas.microsoft.com/office/drawing/2014/main" id="{BF6052DB-256F-F94F-284C-8C422C5A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43" t="-7414" r="-1456" b="-8808"/>
            <a:stretch>
              <a:fillRect/>
            </a:stretch>
          </p:blipFill>
          <p:spPr>
            <a:xfrm>
              <a:off x="9288153" y="5794466"/>
              <a:ext cx="1678192" cy="503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4728111"/>
      </p:ext>
    </p:extLst>
  </p:cSld>
  <p:clrMapOvr>
    <a:masterClrMapping/>
  </p:clrMapOvr>
</p:sld>
</file>

<file path=ppt/theme/theme1.xml><?xml version="1.0" encoding="utf-8"?>
<a:theme xmlns:a="http://schemas.openxmlformats.org/drawingml/2006/main" name="Sight Machine Widescreen v1.0">
  <a:themeElements>
    <a:clrScheme name="Custom 82">
      <a:dk1>
        <a:srgbClr val="000000"/>
      </a:dk1>
      <a:lt1>
        <a:srgbClr val="FFFFFF"/>
      </a:lt1>
      <a:dk2>
        <a:srgbClr val="555555"/>
      </a:dk2>
      <a:lt2>
        <a:srgbClr val="F4F4F4"/>
      </a:lt2>
      <a:accent1>
        <a:srgbClr val="0D88F6"/>
      </a:accent1>
      <a:accent2>
        <a:srgbClr val="1C487B"/>
      </a:accent2>
      <a:accent3>
        <a:srgbClr val="011F43"/>
      </a:accent3>
      <a:accent4>
        <a:srgbClr val="00DCF8"/>
      </a:accent4>
      <a:accent5>
        <a:srgbClr val="F03140"/>
      </a:accent5>
      <a:accent6>
        <a:srgbClr val="00CE75"/>
      </a:accent6>
      <a:hlink>
        <a:srgbClr val="F03140"/>
      </a:hlink>
      <a:folHlink>
        <a:srgbClr val="F8BD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noAutofit/>
      </a:bodyPr>
      <a:lstStyle>
        <a:defPPr algn="l">
          <a:defRPr sz="14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45CB4C91-96ED-0C49-BA5C-70CA5C99232C}" vid="{7EECE70D-85AE-1841-BF8E-16B7EA94429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55</Words>
  <Application>Microsoft Macintosh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 Neue</vt:lpstr>
      <vt:lpstr>System Font Regular</vt:lpstr>
      <vt:lpstr>Wingdings</vt:lpstr>
      <vt:lpstr>Sight Machine Widescreen v1.0</vt:lpstr>
      <vt:lpstr>Joint Solution Architecture with Microsoft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Brooks King</dc:creator>
  <cp:lastModifiedBy>Brooks King</cp:lastModifiedBy>
  <cp:revision>34</cp:revision>
  <dcterms:created xsi:type="dcterms:W3CDTF">2019-10-23T14:51:34Z</dcterms:created>
  <dcterms:modified xsi:type="dcterms:W3CDTF">2025-12-23T00:49:30Z</dcterms:modified>
</cp:coreProperties>
</file>